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imo" panose="020B0604020202020204" charset="0"/>
      <p:regular r:id="rId11"/>
    </p:embeddedFont>
    <p:embeddedFont>
      <p:font typeface="Arimo Bold" panose="020B0604020202020204" charset="0"/>
      <p:regular r:id="rId12"/>
    </p:embeddedFont>
    <p:embeddedFont>
      <p:font typeface="Canva Sans Medium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5.svg"/><Relationship Id="rId1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27.svg"/><Relationship Id="rId12" Type="http://schemas.openxmlformats.org/officeDocument/2006/relationships/image" Target="../media/image4.png"/><Relationship Id="rId17" Type="http://schemas.openxmlformats.org/officeDocument/2006/relationships/image" Target="../media/image21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19.svg"/><Relationship Id="rId10" Type="http://schemas.openxmlformats.org/officeDocument/2006/relationships/image" Target="../media/image30.png"/><Relationship Id="rId19" Type="http://schemas.openxmlformats.org/officeDocument/2006/relationships/image" Target="../media/image33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21.sv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35.png"/><Relationship Id="rId5" Type="http://schemas.openxmlformats.org/officeDocument/2006/relationships/image" Target="../media/image19.svg"/><Relationship Id="rId10" Type="http://schemas.openxmlformats.org/officeDocument/2006/relationships/image" Target="../media/image34.gif"/><Relationship Id="rId4" Type="http://schemas.openxmlformats.org/officeDocument/2006/relationships/image" Target="../media/image18.png"/><Relationship Id="rId9" Type="http://schemas.openxmlformats.org/officeDocument/2006/relationships/image" Target="../media/image5.svg"/><Relationship Id="rId14" Type="http://schemas.openxmlformats.org/officeDocument/2006/relationships/image" Target="../media/image3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2.sv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19.svg"/><Relationship Id="rId7" Type="http://schemas.openxmlformats.org/officeDocument/2006/relationships/image" Target="../media/image15.svg"/><Relationship Id="rId12" Type="http://schemas.openxmlformats.org/officeDocument/2006/relationships/image" Target="../media/image41.png"/><Relationship Id="rId17" Type="http://schemas.openxmlformats.org/officeDocument/2006/relationships/image" Target="../media/image5.sv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40.svg"/><Relationship Id="rId24" Type="http://schemas.openxmlformats.org/officeDocument/2006/relationships/image" Target="../media/image45.png"/><Relationship Id="rId5" Type="http://schemas.openxmlformats.org/officeDocument/2006/relationships/image" Target="../media/image13.svg"/><Relationship Id="rId15" Type="http://schemas.openxmlformats.org/officeDocument/2006/relationships/image" Target="../media/image44.svg"/><Relationship Id="rId23" Type="http://schemas.openxmlformats.org/officeDocument/2006/relationships/image" Target="../media/image33.svg"/><Relationship Id="rId10" Type="http://schemas.openxmlformats.org/officeDocument/2006/relationships/image" Target="../media/image39.png"/><Relationship Id="rId19" Type="http://schemas.openxmlformats.org/officeDocument/2006/relationships/image" Target="../media/image21.svg"/><Relationship Id="rId4" Type="http://schemas.openxmlformats.org/officeDocument/2006/relationships/image" Target="../media/image12.png"/><Relationship Id="rId9" Type="http://schemas.openxmlformats.org/officeDocument/2006/relationships/image" Target="../media/image27.svg"/><Relationship Id="rId14" Type="http://schemas.openxmlformats.org/officeDocument/2006/relationships/image" Target="../media/image43.png"/><Relationship Id="rId22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3" Type="http://schemas.openxmlformats.org/officeDocument/2006/relationships/image" Target="../media/image1.png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4.svg"/><Relationship Id="rId10" Type="http://schemas.openxmlformats.org/officeDocument/2006/relationships/image" Target="../media/image51.png"/><Relationship Id="rId4" Type="http://schemas.openxmlformats.org/officeDocument/2006/relationships/image" Target="../media/image43.png"/><Relationship Id="rId9" Type="http://schemas.openxmlformats.org/officeDocument/2006/relationships/image" Target="../media/image5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74" y="2063690"/>
            <a:ext cx="18653758" cy="8338230"/>
          </a:xfrm>
          <a:custGeom>
            <a:avLst/>
            <a:gdLst/>
            <a:ahLst/>
            <a:cxnLst/>
            <a:rect l="l" t="t" r="r" b="b"/>
            <a:pathLst>
              <a:path w="18653758" h="8338230">
                <a:moveTo>
                  <a:pt x="0" y="0"/>
                </a:moveTo>
                <a:lnTo>
                  <a:pt x="18653758" y="0"/>
                </a:lnTo>
                <a:lnTo>
                  <a:pt x="18653758" y="8338230"/>
                </a:lnTo>
                <a:lnTo>
                  <a:pt x="0" y="8338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24" r="-2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731400" y="731400"/>
            <a:ext cx="17191200" cy="9190200"/>
            <a:chOff x="0" y="0"/>
            <a:chExt cx="22921600" cy="12253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921595" cy="12253595"/>
            </a:xfrm>
            <a:custGeom>
              <a:avLst/>
              <a:gdLst/>
              <a:ahLst/>
              <a:cxnLst/>
              <a:rect l="l" t="t" r="r" b="b"/>
              <a:pathLst>
                <a:path w="22921595" h="12253595">
                  <a:moveTo>
                    <a:pt x="0" y="0"/>
                  </a:moveTo>
                  <a:lnTo>
                    <a:pt x="22921595" y="0"/>
                  </a:lnTo>
                  <a:lnTo>
                    <a:pt x="22921595" y="12253595"/>
                  </a:lnTo>
                  <a:lnTo>
                    <a:pt x="0" y="12253595"/>
                  </a:lnTo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9825" y="519825"/>
            <a:ext cx="17248350" cy="9247350"/>
            <a:chOff x="0" y="0"/>
            <a:chExt cx="22997800" cy="12329800"/>
          </a:xfrm>
        </p:grpSpPr>
        <p:sp>
          <p:nvSpPr>
            <p:cNvPr id="6" name="Freeform 6"/>
            <p:cNvSpPr/>
            <p:nvPr/>
          </p:nvSpPr>
          <p:spPr>
            <a:xfrm>
              <a:off x="38100" y="38100"/>
              <a:ext cx="22921595" cy="12253595"/>
            </a:xfrm>
            <a:custGeom>
              <a:avLst/>
              <a:gdLst/>
              <a:ahLst/>
              <a:cxnLst/>
              <a:rect l="l" t="t" r="r" b="b"/>
              <a:pathLst>
                <a:path w="22921595" h="12253595">
                  <a:moveTo>
                    <a:pt x="0" y="0"/>
                  </a:moveTo>
                  <a:lnTo>
                    <a:pt x="22921595" y="0"/>
                  </a:lnTo>
                  <a:lnTo>
                    <a:pt x="22921595" y="12253595"/>
                  </a:lnTo>
                  <a:lnTo>
                    <a:pt x="0" y="12253595"/>
                  </a:lnTo>
                </a:path>
              </a:pathLst>
            </a:custGeom>
            <a:solidFill>
              <a:srgbClr val="FCF6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38100" y="0"/>
              <a:ext cx="22959695" cy="12329795"/>
            </a:xfrm>
            <a:custGeom>
              <a:avLst/>
              <a:gdLst/>
              <a:ahLst/>
              <a:cxnLst/>
              <a:rect l="l" t="t" r="r" b="b"/>
              <a:pathLst>
                <a:path w="22959695" h="12329795">
                  <a:moveTo>
                    <a:pt x="0" y="0"/>
                  </a:moveTo>
                  <a:lnTo>
                    <a:pt x="22921595" y="0"/>
                  </a:lnTo>
                  <a:cubicBezTo>
                    <a:pt x="22942677" y="0"/>
                    <a:pt x="22959695" y="17018"/>
                    <a:pt x="22959695" y="38100"/>
                  </a:cubicBezTo>
                  <a:lnTo>
                    <a:pt x="22959695" y="12291695"/>
                  </a:lnTo>
                  <a:cubicBezTo>
                    <a:pt x="22959695" y="12312776"/>
                    <a:pt x="22942677" y="12329795"/>
                    <a:pt x="22921595" y="12329795"/>
                  </a:cubicBezTo>
                  <a:lnTo>
                    <a:pt x="0" y="12329795"/>
                  </a:lnTo>
                  <a:lnTo>
                    <a:pt x="0" y="12253595"/>
                  </a:lnTo>
                  <a:lnTo>
                    <a:pt x="22921595" y="12253595"/>
                  </a:lnTo>
                  <a:lnTo>
                    <a:pt x="22921595" y="12291695"/>
                  </a:lnTo>
                  <a:lnTo>
                    <a:pt x="22883495" y="12291695"/>
                  </a:lnTo>
                  <a:lnTo>
                    <a:pt x="22883495" y="38100"/>
                  </a:lnTo>
                  <a:lnTo>
                    <a:pt x="22921595" y="38100"/>
                  </a:lnTo>
                  <a:lnTo>
                    <a:pt x="22921595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AutoShape 8"/>
          <p:cNvSpPr/>
          <p:nvPr/>
        </p:nvSpPr>
        <p:spPr>
          <a:xfrm rot="11390">
            <a:off x="519778" y="1270293"/>
            <a:ext cx="17249045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 rot="2700000">
            <a:off x="17074388" y="904575"/>
            <a:ext cx="59842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/>
          <p:cNvSpPr/>
          <p:nvPr/>
        </p:nvSpPr>
        <p:spPr>
          <a:xfrm rot="2699999">
            <a:off x="17074388" y="904575"/>
            <a:ext cx="59842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1" name="Group 11"/>
          <p:cNvGrpSpPr/>
          <p:nvPr/>
        </p:nvGrpSpPr>
        <p:grpSpPr>
          <a:xfrm>
            <a:off x="16521825" y="702525"/>
            <a:ext cx="423150" cy="423150"/>
            <a:chOff x="0" y="0"/>
            <a:chExt cx="564200" cy="564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64261" cy="564261"/>
            </a:xfrm>
            <a:custGeom>
              <a:avLst/>
              <a:gdLst/>
              <a:ahLst/>
              <a:cxnLst/>
              <a:rect l="l" t="t" r="r" b="b"/>
              <a:pathLst>
                <a:path w="564261" h="564261">
                  <a:moveTo>
                    <a:pt x="38100" y="0"/>
                  </a:moveTo>
                  <a:lnTo>
                    <a:pt x="526161" y="0"/>
                  </a:lnTo>
                  <a:cubicBezTo>
                    <a:pt x="547243" y="0"/>
                    <a:pt x="564261" y="17018"/>
                    <a:pt x="564261" y="38100"/>
                  </a:cubicBezTo>
                  <a:lnTo>
                    <a:pt x="564261" y="526161"/>
                  </a:lnTo>
                  <a:cubicBezTo>
                    <a:pt x="564261" y="547243"/>
                    <a:pt x="547243" y="564261"/>
                    <a:pt x="526161" y="564261"/>
                  </a:cubicBezTo>
                  <a:lnTo>
                    <a:pt x="38100" y="564261"/>
                  </a:lnTo>
                  <a:cubicBezTo>
                    <a:pt x="17018" y="564261"/>
                    <a:pt x="0" y="547243"/>
                    <a:pt x="0" y="526161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526161"/>
                  </a:lnTo>
                  <a:lnTo>
                    <a:pt x="38100" y="526161"/>
                  </a:lnTo>
                  <a:lnTo>
                    <a:pt x="38100" y="488061"/>
                  </a:lnTo>
                  <a:lnTo>
                    <a:pt x="526161" y="488061"/>
                  </a:lnTo>
                  <a:lnTo>
                    <a:pt x="526161" y="526161"/>
                  </a:lnTo>
                  <a:lnTo>
                    <a:pt x="488061" y="526161"/>
                  </a:lnTo>
                  <a:lnTo>
                    <a:pt x="488061" y="38100"/>
                  </a:lnTo>
                  <a:lnTo>
                    <a:pt x="526161" y="38100"/>
                  </a:lnTo>
                  <a:lnTo>
                    <a:pt x="526161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AutoShape 13"/>
          <p:cNvSpPr/>
          <p:nvPr/>
        </p:nvSpPr>
        <p:spPr>
          <a:xfrm rot="404757">
            <a:off x="15819939" y="1087575"/>
            <a:ext cx="48651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4" name="Group 14"/>
          <p:cNvGrpSpPr/>
          <p:nvPr/>
        </p:nvGrpSpPr>
        <p:grpSpPr>
          <a:xfrm>
            <a:off x="2011800" y="1252550"/>
            <a:ext cx="14630400" cy="8146800"/>
            <a:chOff x="0" y="0"/>
            <a:chExt cx="19507200" cy="10862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507200" cy="10862437"/>
            </a:xfrm>
            <a:custGeom>
              <a:avLst/>
              <a:gdLst/>
              <a:ahLst/>
              <a:cxnLst/>
              <a:rect l="l" t="t" r="r" b="b"/>
              <a:pathLst>
                <a:path w="19507200" h="10862437">
                  <a:moveTo>
                    <a:pt x="0" y="0"/>
                  </a:moveTo>
                  <a:lnTo>
                    <a:pt x="19507200" y="0"/>
                  </a:lnTo>
                  <a:lnTo>
                    <a:pt x="19507200" y="10862437"/>
                  </a:lnTo>
                  <a:lnTo>
                    <a:pt x="0" y="10862437"/>
                  </a:lnTo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800225" y="1041625"/>
            <a:ext cx="14687550" cy="8203950"/>
            <a:chOff x="0" y="0"/>
            <a:chExt cx="19583400" cy="10938600"/>
          </a:xfrm>
        </p:grpSpPr>
        <p:sp>
          <p:nvSpPr>
            <p:cNvPr id="17" name="Freeform 17"/>
            <p:cNvSpPr/>
            <p:nvPr/>
          </p:nvSpPr>
          <p:spPr>
            <a:xfrm>
              <a:off x="38100" y="38100"/>
              <a:ext cx="19507200" cy="10862437"/>
            </a:xfrm>
            <a:custGeom>
              <a:avLst/>
              <a:gdLst/>
              <a:ahLst/>
              <a:cxnLst/>
              <a:rect l="l" t="t" r="r" b="b"/>
              <a:pathLst>
                <a:path w="19507200" h="10862437">
                  <a:moveTo>
                    <a:pt x="0" y="0"/>
                  </a:moveTo>
                  <a:lnTo>
                    <a:pt x="19507200" y="0"/>
                  </a:lnTo>
                  <a:lnTo>
                    <a:pt x="19507200" y="10862437"/>
                  </a:lnTo>
                  <a:lnTo>
                    <a:pt x="0" y="10862437"/>
                  </a:lnTo>
                </a:path>
              </a:pathLst>
            </a:custGeom>
            <a:solidFill>
              <a:srgbClr val="FCF6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8100" y="0"/>
              <a:ext cx="19545300" cy="10938637"/>
            </a:xfrm>
            <a:custGeom>
              <a:avLst/>
              <a:gdLst/>
              <a:ahLst/>
              <a:cxnLst/>
              <a:rect l="l" t="t" r="r" b="b"/>
              <a:pathLst>
                <a:path w="19545300" h="10938637">
                  <a:moveTo>
                    <a:pt x="0" y="0"/>
                  </a:moveTo>
                  <a:lnTo>
                    <a:pt x="19507200" y="0"/>
                  </a:lnTo>
                  <a:cubicBezTo>
                    <a:pt x="19528282" y="0"/>
                    <a:pt x="19545300" y="17018"/>
                    <a:pt x="19545300" y="38100"/>
                  </a:cubicBezTo>
                  <a:lnTo>
                    <a:pt x="19545300" y="10900537"/>
                  </a:lnTo>
                  <a:cubicBezTo>
                    <a:pt x="19545300" y="10921619"/>
                    <a:pt x="19528282" y="10938637"/>
                    <a:pt x="19507200" y="10938637"/>
                  </a:cubicBezTo>
                  <a:lnTo>
                    <a:pt x="0" y="10938637"/>
                  </a:lnTo>
                  <a:lnTo>
                    <a:pt x="0" y="10862437"/>
                  </a:lnTo>
                  <a:lnTo>
                    <a:pt x="19507200" y="10862437"/>
                  </a:lnTo>
                  <a:lnTo>
                    <a:pt x="19507200" y="10900537"/>
                  </a:lnTo>
                  <a:lnTo>
                    <a:pt x="19469100" y="10900537"/>
                  </a:lnTo>
                  <a:lnTo>
                    <a:pt x="19469100" y="38100"/>
                  </a:lnTo>
                  <a:lnTo>
                    <a:pt x="19507200" y="38100"/>
                  </a:lnTo>
                  <a:lnTo>
                    <a:pt x="1950720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9" name="AutoShape 19"/>
          <p:cNvSpPr/>
          <p:nvPr/>
        </p:nvSpPr>
        <p:spPr>
          <a:xfrm rot="2700000">
            <a:off x="15793988" y="1426175"/>
            <a:ext cx="59842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0" name="AutoShape 20"/>
          <p:cNvSpPr/>
          <p:nvPr/>
        </p:nvSpPr>
        <p:spPr>
          <a:xfrm rot="2699999">
            <a:off x="15793988" y="1426175"/>
            <a:ext cx="59842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1" name="Group 21"/>
          <p:cNvGrpSpPr/>
          <p:nvPr/>
        </p:nvGrpSpPr>
        <p:grpSpPr>
          <a:xfrm>
            <a:off x="15241425" y="1224125"/>
            <a:ext cx="423150" cy="423150"/>
            <a:chOff x="0" y="0"/>
            <a:chExt cx="564200" cy="564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64261" cy="564261"/>
            </a:xfrm>
            <a:custGeom>
              <a:avLst/>
              <a:gdLst/>
              <a:ahLst/>
              <a:cxnLst/>
              <a:rect l="l" t="t" r="r" b="b"/>
              <a:pathLst>
                <a:path w="564261" h="564261">
                  <a:moveTo>
                    <a:pt x="38100" y="0"/>
                  </a:moveTo>
                  <a:lnTo>
                    <a:pt x="526161" y="0"/>
                  </a:lnTo>
                  <a:cubicBezTo>
                    <a:pt x="547243" y="0"/>
                    <a:pt x="564261" y="17018"/>
                    <a:pt x="564261" y="38100"/>
                  </a:cubicBezTo>
                  <a:lnTo>
                    <a:pt x="564261" y="526161"/>
                  </a:lnTo>
                  <a:cubicBezTo>
                    <a:pt x="564261" y="547243"/>
                    <a:pt x="547243" y="564261"/>
                    <a:pt x="526161" y="564261"/>
                  </a:cubicBezTo>
                  <a:lnTo>
                    <a:pt x="38100" y="564261"/>
                  </a:lnTo>
                  <a:cubicBezTo>
                    <a:pt x="17018" y="564261"/>
                    <a:pt x="0" y="547243"/>
                    <a:pt x="0" y="526161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526161"/>
                  </a:lnTo>
                  <a:lnTo>
                    <a:pt x="38100" y="526161"/>
                  </a:lnTo>
                  <a:lnTo>
                    <a:pt x="38100" y="488061"/>
                  </a:lnTo>
                  <a:lnTo>
                    <a:pt x="526161" y="488061"/>
                  </a:lnTo>
                  <a:lnTo>
                    <a:pt x="526161" y="526161"/>
                  </a:lnTo>
                  <a:lnTo>
                    <a:pt x="488061" y="526161"/>
                  </a:lnTo>
                  <a:lnTo>
                    <a:pt x="488061" y="38100"/>
                  </a:lnTo>
                  <a:lnTo>
                    <a:pt x="526161" y="38100"/>
                  </a:lnTo>
                  <a:lnTo>
                    <a:pt x="526161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3" name="AutoShape 23"/>
          <p:cNvSpPr/>
          <p:nvPr/>
        </p:nvSpPr>
        <p:spPr>
          <a:xfrm rot="404757">
            <a:off x="14539539" y="1609175"/>
            <a:ext cx="48651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4" name="AutoShape 24"/>
          <p:cNvSpPr/>
          <p:nvPr/>
        </p:nvSpPr>
        <p:spPr>
          <a:xfrm rot="13385">
            <a:off x="1803745" y="1791869"/>
            <a:ext cx="14678061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Box 25"/>
          <p:cNvSpPr txBox="1"/>
          <p:nvPr/>
        </p:nvSpPr>
        <p:spPr>
          <a:xfrm>
            <a:off x="3749025" y="4032993"/>
            <a:ext cx="10789950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Reviewify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3928826" y="7427161"/>
            <a:ext cx="10687296" cy="875347"/>
            <a:chOff x="0" y="0"/>
            <a:chExt cx="2814761" cy="23054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814761" cy="230544"/>
            </a:xfrm>
            <a:custGeom>
              <a:avLst/>
              <a:gdLst/>
              <a:ahLst/>
              <a:cxnLst/>
              <a:rect l="l" t="t" r="r" b="b"/>
              <a:pathLst>
                <a:path w="2814761" h="230544">
                  <a:moveTo>
                    <a:pt x="0" y="0"/>
                  </a:moveTo>
                  <a:lnTo>
                    <a:pt x="2814761" y="0"/>
                  </a:lnTo>
                  <a:lnTo>
                    <a:pt x="2814761" y="230544"/>
                  </a:lnTo>
                  <a:lnTo>
                    <a:pt x="0" y="230544"/>
                  </a:lnTo>
                  <a:close/>
                </a:path>
              </a:pathLst>
            </a:custGeom>
            <a:solidFill>
              <a:srgbClr val="FCF6E8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2814761" cy="230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39"/>
                </a:lnSpc>
              </a:pPr>
              <a:r>
                <a:rPr lang="en-US" sz="2199" b="1">
                  <a:solidFill>
                    <a:srgbClr val="000000"/>
                  </a:solidFill>
                  <a:latin typeface="Canva Sans Medium"/>
                  <a:ea typeface="Canva Sans Medium"/>
                  <a:cs typeface="Canva Sans Medium"/>
                  <a:sym typeface="Canva Sans Medium"/>
                </a:rPr>
                <a:t>Technical Σ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 rot="-2700000">
            <a:off x="14221831" y="8071809"/>
            <a:ext cx="788582" cy="788582"/>
            <a:chOff x="0" y="0"/>
            <a:chExt cx="1051443" cy="1051443"/>
          </a:xfrm>
        </p:grpSpPr>
        <p:sp>
          <p:nvSpPr>
            <p:cNvPr id="30" name="Freeform 30"/>
            <p:cNvSpPr/>
            <p:nvPr/>
          </p:nvSpPr>
          <p:spPr>
            <a:xfrm>
              <a:off x="38100" y="38100"/>
              <a:ext cx="975360" cy="975360"/>
            </a:xfrm>
            <a:custGeom>
              <a:avLst/>
              <a:gdLst/>
              <a:ahLst/>
              <a:cxnLst/>
              <a:rect l="l" t="t" r="r" b="b"/>
              <a:pathLst>
                <a:path w="975360" h="975360">
                  <a:moveTo>
                    <a:pt x="0" y="487680"/>
                  </a:moveTo>
                  <a:lnTo>
                    <a:pt x="487680" y="0"/>
                  </a:lnTo>
                  <a:lnTo>
                    <a:pt x="975360" y="487680"/>
                  </a:lnTo>
                  <a:lnTo>
                    <a:pt x="731393" y="487680"/>
                  </a:lnTo>
                  <a:lnTo>
                    <a:pt x="731393" y="975360"/>
                  </a:lnTo>
                  <a:lnTo>
                    <a:pt x="243840" y="975360"/>
                  </a:lnTo>
                  <a:lnTo>
                    <a:pt x="243840" y="487680"/>
                  </a:lnTo>
                  <a:close/>
                </a:path>
              </a:pathLst>
            </a:custGeom>
            <a:solidFill>
              <a:srgbClr val="FCF6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-2921" y="-3683"/>
              <a:ext cx="1057275" cy="1055243"/>
            </a:xfrm>
            <a:custGeom>
              <a:avLst/>
              <a:gdLst/>
              <a:ahLst/>
              <a:cxnLst/>
              <a:rect l="l" t="t" r="r" b="b"/>
              <a:pathLst>
                <a:path w="1057275" h="1055243">
                  <a:moveTo>
                    <a:pt x="14097" y="502412"/>
                  </a:moveTo>
                  <a:lnTo>
                    <a:pt x="501650" y="14859"/>
                  </a:lnTo>
                  <a:cubicBezTo>
                    <a:pt x="516509" y="0"/>
                    <a:pt x="540639" y="0"/>
                    <a:pt x="555498" y="14859"/>
                  </a:cubicBezTo>
                  <a:lnTo>
                    <a:pt x="1043178" y="502539"/>
                  </a:lnTo>
                  <a:cubicBezTo>
                    <a:pt x="1054100" y="513461"/>
                    <a:pt x="1057275" y="529844"/>
                    <a:pt x="1051433" y="544068"/>
                  </a:cubicBezTo>
                  <a:cubicBezTo>
                    <a:pt x="1045591" y="558292"/>
                    <a:pt x="1031621" y="567563"/>
                    <a:pt x="1016254" y="567563"/>
                  </a:cubicBezTo>
                  <a:lnTo>
                    <a:pt x="772414" y="567563"/>
                  </a:lnTo>
                  <a:lnTo>
                    <a:pt x="772414" y="529463"/>
                  </a:lnTo>
                  <a:lnTo>
                    <a:pt x="810514" y="529463"/>
                  </a:lnTo>
                  <a:lnTo>
                    <a:pt x="810514" y="1017143"/>
                  </a:lnTo>
                  <a:cubicBezTo>
                    <a:pt x="810514" y="1038225"/>
                    <a:pt x="793496" y="1055243"/>
                    <a:pt x="772414" y="1055243"/>
                  </a:cubicBezTo>
                  <a:lnTo>
                    <a:pt x="284861" y="1055243"/>
                  </a:lnTo>
                  <a:cubicBezTo>
                    <a:pt x="263779" y="1055243"/>
                    <a:pt x="246761" y="1038225"/>
                    <a:pt x="246761" y="1017143"/>
                  </a:cubicBezTo>
                  <a:lnTo>
                    <a:pt x="246761" y="529463"/>
                  </a:lnTo>
                  <a:lnTo>
                    <a:pt x="284861" y="529463"/>
                  </a:lnTo>
                  <a:lnTo>
                    <a:pt x="284861" y="567563"/>
                  </a:lnTo>
                  <a:lnTo>
                    <a:pt x="41021" y="567563"/>
                  </a:lnTo>
                  <a:cubicBezTo>
                    <a:pt x="25654" y="567563"/>
                    <a:pt x="11684" y="558292"/>
                    <a:pt x="5842" y="544068"/>
                  </a:cubicBezTo>
                  <a:cubicBezTo>
                    <a:pt x="0" y="529844"/>
                    <a:pt x="3175" y="513461"/>
                    <a:pt x="14097" y="502539"/>
                  </a:cubicBezTo>
                  <a:moveTo>
                    <a:pt x="67945" y="556387"/>
                  </a:moveTo>
                  <a:lnTo>
                    <a:pt x="41021" y="529463"/>
                  </a:lnTo>
                  <a:lnTo>
                    <a:pt x="41021" y="491363"/>
                  </a:lnTo>
                  <a:lnTo>
                    <a:pt x="284861" y="491363"/>
                  </a:lnTo>
                  <a:cubicBezTo>
                    <a:pt x="305943" y="491363"/>
                    <a:pt x="322961" y="508381"/>
                    <a:pt x="322961" y="529463"/>
                  </a:cubicBezTo>
                  <a:lnTo>
                    <a:pt x="322961" y="1017143"/>
                  </a:lnTo>
                  <a:lnTo>
                    <a:pt x="284861" y="1017143"/>
                  </a:lnTo>
                  <a:lnTo>
                    <a:pt x="284861" y="979043"/>
                  </a:lnTo>
                  <a:lnTo>
                    <a:pt x="772541" y="979043"/>
                  </a:lnTo>
                  <a:lnTo>
                    <a:pt x="772541" y="1017143"/>
                  </a:lnTo>
                  <a:lnTo>
                    <a:pt x="734441" y="1017143"/>
                  </a:lnTo>
                  <a:lnTo>
                    <a:pt x="734441" y="529463"/>
                  </a:lnTo>
                  <a:cubicBezTo>
                    <a:pt x="734441" y="508381"/>
                    <a:pt x="751459" y="491363"/>
                    <a:pt x="772541" y="491363"/>
                  </a:cubicBezTo>
                  <a:lnTo>
                    <a:pt x="1016381" y="491363"/>
                  </a:lnTo>
                  <a:lnTo>
                    <a:pt x="1016381" y="529463"/>
                  </a:lnTo>
                  <a:lnTo>
                    <a:pt x="989457" y="556387"/>
                  </a:lnTo>
                  <a:lnTo>
                    <a:pt x="501777" y="68707"/>
                  </a:lnTo>
                  <a:lnTo>
                    <a:pt x="528701" y="41783"/>
                  </a:lnTo>
                  <a:lnTo>
                    <a:pt x="555625" y="68707"/>
                  </a:lnTo>
                  <a:lnTo>
                    <a:pt x="67945" y="556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454226" y="5326196"/>
            <a:ext cx="3474600" cy="1920000"/>
            <a:chOff x="0" y="0"/>
            <a:chExt cx="4632800" cy="2560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632833" cy="2559939"/>
            </a:xfrm>
            <a:custGeom>
              <a:avLst/>
              <a:gdLst/>
              <a:ahLst/>
              <a:cxnLst/>
              <a:rect l="l" t="t" r="r" b="b"/>
              <a:pathLst>
                <a:path w="4632833" h="2559939">
                  <a:moveTo>
                    <a:pt x="0" y="0"/>
                  </a:moveTo>
                  <a:lnTo>
                    <a:pt x="4632833" y="0"/>
                  </a:lnTo>
                  <a:lnTo>
                    <a:pt x="4632833" y="2559939"/>
                  </a:lnTo>
                  <a:lnTo>
                    <a:pt x="0" y="2559939"/>
                  </a:lnTo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45301" y="5114921"/>
            <a:ext cx="3531750" cy="1977150"/>
            <a:chOff x="0" y="0"/>
            <a:chExt cx="4709000" cy="2636200"/>
          </a:xfrm>
        </p:grpSpPr>
        <p:sp>
          <p:nvSpPr>
            <p:cNvPr id="35" name="Freeform 35"/>
            <p:cNvSpPr/>
            <p:nvPr/>
          </p:nvSpPr>
          <p:spPr>
            <a:xfrm>
              <a:off x="38100" y="38100"/>
              <a:ext cx="4632833" cy="2559939"/>
            </a:xfrm>
            <a:custGeom>
              <a:avLst/>
              <a:gdLst/>
              <a:ahLst/>
              <a:cxnLst/>
              <a:rect l="l" t="t" r="r" b="b"/>
              <a:pathLst>
                <a:path w="4632833" h="2559939">
                  <a:moveTo>
                    <a:pt x="0" y="0"/>
                  </a:moveTo>
                  <a:lnTo>
                    <a:pt x="4632833" y="0"/>
                  </a:lnTo>
                  <a:lnTo>
                    <a:pt x="4632833" y="2559939"/>
                  </a:lnTo>
                  <a:lnTo>
                    <a:pt x="0" y="2559939"/>
                  </a:lnTo>
                </a:path>
              </a:pathLst>
            </a:custGeom>
            <a:solidFill>
              <a:srgbClr val="FCF6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38100" y="0"/>
              <a:ext cx="4670933" cy="2636139"/>
            </a:xfrm>
            <a:custGeom>
              <a:avLst/>
              <a:gdLst/>
              <a:ahLst/>
              <a:cxnLst/>
              <a:rect l="l" t="t" r="r" b="b"/>
              <a:pathLst>
                <a:path w="4670933" h="2636139">
                  <a:moveTo>
                    <a:pt x="0" y="0"/>
                  </a:moveTo>
                  <a:lnTo>
                    <a:pt x="4632833" y="0"/>
                  </a:lnTo>
                  <a:cubicBezTo>
                    <a:pt x="4653915" y="0"/>
                    <a:pt x="4670933" y="17018"/>
                    <a:pt x="4670933" y="38100"/>
                  </a:cubicBezTo>
                  <a:lnTo>
                    <a:pt x="4670933" y="2598039"/>
                  </a:lnTo>
                  <a:cubicBezTo>
                    <a:pt x="4670933" y="2619121"/>
                    <a:pt x="4653915" y="2636139"/>
                    <a:pt x="4632833" y="2636139"/>
                  </a:cubicBezTo>
                  <a:lnTo>
                    <a:pt x="0" y="2636139"/>
                  </a:lnTo>
                  <a:lnTo>
                    <a:pt x="0" y="2559939"/>
                  </a:lnTo>
                  <a:lnTo>
                    <a:pt x="4632833" y="2559939"/>
                  </a:lnTo>
                  <a:lnTo>
                    <a:pt x="4632833" y="2598039"/>
                  </a:lnTo>
                  <a:lnTo>
                    <a:pt x="4594733" y="2598039"/>
                  </a:lnTo>
                  <a:lnTo>
                    <a:pt x="4594733" y="38100"/>
                  </a:lnTo>
                  <a:lnTo>
                    <a:pt x="4632833" y="38100"/>
                  </a:lnTo>
                  <a:lnTo>
                    <a:pt x="463283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7" name="AutoShape 37"/>
          <p:cNvSpPr/>
          <p:nvPr/>
        </p:nvSpPr>
        <p:spPr>
          <a:xfrm rot="56023">
            <a:off x="255318" y="5499371"/>
            <a:ext cx="3507016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8" name="Freeform 38"/>
          <p:cNvSpPr/>
          <p:nvPr/>
        </p:nvSpPr>
        <p:spPr>
          <a:xfrm>
            <a:off x="591039" y="5699274"/>
            <a:ext cx="2811445" cy="1203427"/>
          </a:xfrm>
          <a:custGeom>
            <a:avLst/>
            <a:gdLst/>
            <a:ahLst/>
            <a:cxnLst/>
            <a:rect l="l" t="t" r="r" b="b"/>
            <a:pathLst>
              <a:path w="2811445" h="1203427">
                <a:moveTo>
                  <a:pt x="0" y="0"/>
                </a:moveTo>
                <a:lnTo>
                  <a:pt x="2811445" y="0"/>
                </a:lnTo>
                <a:lnTo>
                  <a:pt x="2811445" y="1203427"/>
                </a:lnTo>
                <a:lnTo>
                  <a:pt x="0" y="1203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9" name="Freeform 39"/>
          <p:cNvSpPr/>
          <p:nvPr/>
        </p:nvSpPr>
        <p:spPr>
          <a:xfrm>
            <a:off x="2198650" y="8518550"/>
            <a:ext cx="914416" cy="329180"/>
          </a:xfrm>
          <a:custGeom>
            <a:avLst/>
            <a:gdLst/>
            <a:ahLst/>
            <a:cxnLst/>
            <a:rect l="l" t="t" r="r" b="b"/>
            <a:pathLst>
              <a:path w="914416" h="329180">
                <a:moveTo>
                  <a:pt x="0" y="0"/>
                </a:moveTo>
                <a:lnTo>
                  <a:pt x="914416" y="0"/>
                </a:lnTo>
                <a:lnTo>
                  <a:pt x="914416" y="329180"/>
                </a:lnTo>
                <a:lnTo>
                  <a:pt x="0" y="3291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0" name="Freeform 40"/>
          <p:cNvSpPr/>
          <p:nvPr/>
        </p:nvSpPr>
        <p:spPr>
          <a:xfrm>
            <a:off x="13522294" y="6829610"/>
            <a:ext cx="1379094" cy="416576"/>
          </a:xfrm>
          <a:custGeom>
            <a:avLst/>
            <a:gdLst/>
            <a:ahLst/>
            <a:cxnLst/>
            <a:rect l="l" t="t" r="r" b="b"/>
            <a:pathLst>
              <a:path w="1379094" h="416576">
                <a:moveTo>
                  <a:pt x="0" y="0"/>
                </a:moveTo>
                <a:lnTo>
                  <a:pt x="1379094" y="0"/>
                </a:lnTo>
                <a:lnTo>
                  <a:pt x="1379094" y="416576"/>
                </a:lnTo>
                <a:lnTo>
                  <a:pt x="0" y="4165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1" name="Group 41"/>
          <p:cNvGrpSpPr/>
          <p:nvPr/>
        </p:nvGrpSpPr>
        <p:grpSpPr>
          <a:xfrm>
            <a:off x="456876" y="2286574"/>
            <a:ext cx="2560200" cy="2560200"/>
            <a:chOff x="0" y="0"/>
            <a:chExt cx="3413600" cy="34136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3413633" cy="3413633"/>
            </a:xfrm>
            <a:custGeom>
              <a:avLst/>
              <a:gdLst/>
              <a:ahLst/>
              <a:cxnLst/>
              <a:rect l="l" t="t" r="r" b="b"/>
              <a:pathLst>
                <a:path w="3413633" h="3413633">
                  <a:moveTo>
                    <a:pt x="0" y="0"/>
                  </a:moveTo>
                  <a:lnTo>
                    <a:pt x="3413633" y="0"/>
                  </a:lnTo>
                  <a:lnTo>
                    <a:pt x="3413633" y="3413633"/>
                  </a:lnTo>
                  <a:lnTo>
                    <a:pt x="0" y="3413633"/>
                  </a:lnTo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245301" y="2066449"/>
            <a:ext cx="2617350" cy="2617350"/>
            <a:chOff x="0" y="0"/>
            <a:chExt cx="3489800" cy="3489800"/>
          </a:xfrm>
        </p:grpSpPr>
        <p:sp>
          <p:nvSpPr>
            <p:cNvPr id="44" name="Freeform 44"/>
            <p:cNvSpPr/>
            <p:nvPr/>
          </p:nvSpPr>
          <p:spPr>
            <a:xfrm>
              <a:off x="38100" y="38100"/>
              <a:ext cx="3413633" cy="3413633"/>
            </a:xfrm>
            <a:custGeom>
              <a:avLst/>
              <a:gdLst/>
              <a:ahLst/>
              <a:cxnLst/>
              <a:rect l="l" t="t" r="r" b="b"/>
              <a:pathLst>
                <a:path w="3413633" h="3413633">
                  <a:moveTo>
                    <a:pt x="0" y="0"/>
                  </a:moveTo>
                  <a:lnTo>
                    <a:pt x="3413633" y="0"/>
                  </a:lnTo>
                  <a:lnTo>
                    <a:pt x="3413633" y="3413633"/>
                  </a:lnTo>
                  <a:lnTo>
                    <a:pt x="0" y="3413633"/>
                  </a:lnTo>
                </a:path>
              </a:pathLst>
            </a:custGeom>
            <a:solidFill>
              <a:srgbClr val="FCF6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38100" y="0"/>
              <a:ext cx="3451733" cy="3489833"/>
            </a:xfrm>
            <a:custGeom>
              <a:avLst/>
              <a:gdLst/>
              <a:ahLst/>
              <a:cxnLst/>
              <a:rect l="l" t="t" r="r" b="b"/>
              <a:pathLst>
                <a:path w="3451733" h="3489833">
                  <a:moveTo>
                    <a:pt x="0" y="0"/>
                  </a:moveTo>
                  <a:lnTo>
                    <a:pt x="3413633" y="0"/>
                  </a:lnTo>
                  <a:cubicBezTo>
                    <a:pt x="3434715" y="0"/>
                    <a:pt x="3451733" y="17018"/>
                    <a:pt x="3451733" y="38100"/>
                  </a:cubicBezTo>
                  <a:lnTo>
                    <a:pt x="3451733" y="3451733"/>
                  </a:lnTo>
                  <a:cubicBezTo>
                    <a:pt x="3451733" y="3472815"/>
                    <a:pt x="3434715" y="3489833"/>
                    <a:pt x="3413633" y="3489833"/>
                  </a:cubicBezTo>
                  <a:lnTo>
                    <a:pt x="0" y="3489833"/>
                  </a:lnTo>
                  <a:lnTo>
                    <a:pt x="0" y="3413633"/>
                  </a:lnTo>
                  <a:lnTo>
                    <a:pt x="3413633" y="3413633"/>
                  </a:lnTo>
                  <a:lnTo>
                    <a:pt x="3413633" y="3451733"/>
                  </a:lnTo>
                  <a:lnTo>
                    <a:pt x="3375533" y="3451733"/>
                  </a:lnTo>
                  <a:lnTo>
                    <a:pt x="3375533" y="38100"/>
                  </a:lnTo>
                  <a:lnTo>
                    <a:pt x="3413633" y="38100"/>
                  </a:lnTo>
                  <a:lnTo>
                    <a:pt x="341363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6" name="Freeform 46"/>
          <p:cNvSpPr/>
          <p:nvPr/>
        </p:nvSpPr>
        <p:spPr>
          <a:xfrm>
            <a:off x="440075" y="2676327"/>
            <a:ext cx="2227950" cy="1327350"/>
          </a:xfrm>
          <a:custGeom>
            <a:avLst/>
            <a:gdLst/>
            <a:ahLst/>
            <a:cxnLst/>
            <a:rect l="l" t="t" r="r" b="b"/>
            <a:pathLst>
              <a:path w="2227950" h="1327350">
                <a:moveTo>
                  <a:pt x="0" y="0"/>
                </a:moveTo>
                <a:lnTo>
                  <a:pt x="2227950" y="0"/>
                </a:lnTo>
                <a:lnTo>
                  <a:pt x="2227950" y="1327350"/>
                </a:lnTo>
                <a:lnTo>
                  <a:pt x="0" y="13273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7" name="Freeform 47"/>
          <p:cNvSpPr/>
          <p:nvPr/>
        </p:nvSpPr>
        <p:spPr>
          <a:xfrm>
            <a:off x="440057" y="4190403"/>
            <a:ext cx="2227834" cy="249492"/>
          </a:xfrm>
          <a:custGeom>
            <a:avLst/>
            <a:gdLst/>
            <a:ahLst/>
            <a:cxnLst/>
            <a:rect l="l" t="t" r="r" b="b"/>
            <a:pathLst>
              <a:path w="2227834" h="249492">
                <a:moveTo>
                  <a:pt x="0" y="0"/>
                </a:moveTo>
                <a:lnTo>
                  <a:pt x="2227834" y="0"/>
                </a:lnTo>
                <a:lnTo>
                  <a:pt x="2227834" y="249492"/>
                </a:lnTo>
                <a:lnTo>
                  <a:pt x="0" y="2494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8" name="AutoShape 48"/>
          <p:cNvSpPr/>
          <p:nvPr/>
        </p:nvSpPr>
        <p:spPr>
          <a:xfrm rot="76027">
            <a:off x="264909" y="2451499"/>
            <a:ext cx="2584382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49" name="Group 49"/>
          <p:cNvGrpSpPr/>
          <p:nvPr/>
        </p:nvGrpSpPr>
        <p:grpSpPr>
          <a:xfrm>
            <a:off x="15084408" y="2532798"/>
            <a:ext cx="3109200" cy="2194800"/>
            <a:chOff x="0" y="0"/>
            <a:chExt cx="4145600" cy="29264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4145661" cy="2926461"/>
            </a:xfrm>
            <a:custGeom>
              <a:avLst/>
              <a:gdLst/>
              <a:ahLst/>
              <a:cxnLst/>
              <a:rect l="l" t="t" r="r" b="b"/>
              <a:pathLst>
                <a:path w="4145661" h="2926461">
                  <a:moveTo>
                    <a:pt x="0" y="0"/>
                  </a:moveTo>
                  <a:lnTo>
                    <a:pt x="4145661" y="0"/>
                  </a:lnTo>
                  <a:lnTo>
                    <a:pt x="4145661" y="2926461"/>
                  </a:lnTo>
                  <a:lnTo>
                    <a:pt x="0" y="2926461"/>
                  </a:lnTo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4872833" y="2321223"/>
            <a:ext cx="3166350" cy="2251950"/>
            <a:chOff x="0" y="0"/>
            <a:chExt cx="4221800" cy="3002600"/>
          </a:xfrm>
        </p:grpSpPr>
        <p:sp>
          <p:nvSpPr>
            <p:cNvPr id="52" name="Freeform 52"/>
            <p:cNvSpPr/>
            <p:nvPr/>
          </p:nvSpPr>
          <p:spPr>
            <a:xfrm>
              <a:off x="38100" y="38100"/>
              <a:ext cx="4145661" cy="2926461"/>
            </a:xfrm>
            <a:custGeom>
              <a:avLst/>
              <a:gdLst/>
              <a:ahLst/>
              <a:cxnLst/>
              <a:rect l="l" t="t" r="r" b="b"/>
              <a:pathLst>
                <a:path w="4145661" h="2926461">
                  <a:moveTo>
                    <a:pt x="0" y="0"/>
                  </a:moveTo>
                  <a:lnTo>
                    <a:pt x="4145661" y="0"/>
                  </a:lnTo>
                  <a:lnTo>
                    <a:pt x="4145661" y="2926461"/>
                  </a:lnTo>
                  <a:lnTo>
                    <a:pt x="0" y="2926461"/>
                  </a:lnTo>
                </a:path>
              </a:pathLst>
            </a:custGeom>
            <a:solidFill>
              <a:srgbClr val="FCF6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38100" y="0"/>
              <a:ext cx="4183761" cy="3002661"/>
            </a:xfrm>
            <a:custGeom>
              <a:avLst/>
              <a:gdLst/>
              <a:ahLst/>
              <a:cxnLst/>
              <a:rect l="l" t="t" r="r" b="b"/>
              <a:pathLst>
                <a:path w="4183761" h="3002661">
                  <a:moveTo>
                    <a:pt x="0" y="0"/>
                  </a:moveTo>
                  <a:lnTo>
                    <a:pt x="4145661" y="0"/>
                  </a:lnTo>
                  <a:cubicBezTo>
                    <a:pt x="4166743" y="0"/>
                    <a:pt x="4183761" y="17018"/>
                    <a:pt x="4183761" y="38100"/>
                  </a:cubicBezTo>
                  <a:lnTo>
                    <a:pt x="4183761" y="2964561"/>
                  </a:lnTo>
                  <a:cubicBezTo>
                    <a:pt x="4183761" y="2985643"/>
                    <a:pt x="4166743" y="3002661"/>
                    <a:pt x="4145661" y="3002661"/>
                  </a:cubicBezTo>
                  <a:lnTo>
                    <a:pt x="0" y="3002661"/>
                  </a:lnTo>
                  <a:lnTo>
                    <a:pt x="0" y="2926461"/>
                  </a:lnTo>
                  <a:lnTo>
                    <a:pt x="4145661" y="2926461"/>
                  </a:lnTo>
                  <a:lnTo>
                    <a:pt x="4145661" y="2964561"/>
                  </a:lnTo>
                  <a:lnTo>
                    <a:pt x="4107561" y="2964561"/>
                  </a:lnTo>
                  <a:lnTo>
                    <a:pt x="4107561" y="38100"/>
                  </a:lnTo>
                  <a:lnTo>
                    <a:pt x="4145661" y="38100"/>
                  </a:lnTo>
                  <a:lnTo>
                    <a:pt x="414566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4" name="AutoShape 54"/>
          <p:cNvSpPr/>
          <p:nvPr/>
        </p:nvSpPr>
        <p:spPr>
          <a:xfrm rot="62432">
            <a:off x="14892498" y="2706273"/>
            <a:ext cx="3147069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5" name="Freeform 55"/>
          <p:cNvSpPr/>
          <p:nvPr/>
        </p:nvSpPr>
        <p:spPr>
          <a:xfrm>
            <a:off x="15147055" y="3601737"/>
            <a:ext cx="739906" cy="697214"/>
          </a:xfrm>
          <a:custGeom>
            <a:avLst/>
            <a:gdLst/>
            <a:ahLst/>
            <a:cxnLst/>
            <a:rect l="l" t="t" r="r" b="b"/>
            <a:pathLst>
              <a:path w="739906" h="697214">
                <a:moveTo>
                  <a:pt x="0" y="0"/>
                </a:moveTo>
                <a:lnTo>
                  <a:pt x="739906" y="0"/>
                </a:lnTo>
                <a:lnTo>
                  <a:pt x="739906" y="697214"/>
                </a:lnTo>
                <a:lnTo>
                  <a:pt x="0" y="6972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6" name="Freeform 56"/>
          <p:cNvSpPr/>
          <p:nvPr/>
        </p:nvSpPr>
        <p:spPr>
          <a:xfrm>
            <a:off x="16086081" y="3601737"/>
            <a:ext cx="739906" cy="697214"/>
          </a:xfrm>
          <a:custGeom>
            <a:avLst/>
            <a:gdLst/>
            <a:ahLst/>
            <a:cxnLst/>
            <a:rect l="l" t="t" r="r" b="b"/>
            <a:pathLst>
              <a:path w="739906" h="697214">
                <a:moveTo>
                  <a:pt x="0" y="0"/>
                </a:moveTo>
                <a:lnTo>
                  <a:pt x="739906" y="0"/>
                </a:lnTo>
                <a:lnTo>
                  <a:pt x="739906" y="697214"/>
                </a:lnTo>
                <a:lnTo>
                  <a:pt x="0" y="6972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7" name="Freeform 57"/>
          <p:cNvSpPr/>
          <p:nvPr/>
        </p:nvSpPr>
        <p:spPr>
          <a:xfrm>
            <a:off x="17025105" y="3601737"/>
            <a:ext cx="739906" cy="697214"/>
          </a:xfrm>
          <a:custGeom>
            <a:avLst/>
            <a:gdLst/>
            <a:ahLst/>
            <a:cxnLst/>
            <a:rect l="l" t="t" r="r" b="b"/>
            <a:pathLst>
              <a:path w="739906" h="697214">
                <a:moveTo>
                  <a:pt x="0" y="0"/>
                </a:moveTo>
                <a:lnTo>
                  <a:pt x="739906" y="0"/>
                </a:lnTo>
                <a:lnTo>
                  <a:pt x="739906" y="697214"/>
                </a:lnTo>
                <a:lnTo>
                  <a:pt x="0" y="6972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8" name="Freeform 58"/>
          <p:cNvSpPr/>
          <p:nvPr/>
        </p:nvSpPr>
        <p:spPr>
          <a:xfrm>
            <a:off x="15635986" y="2989960"/>
            <a:ext cx="1640068" cy="375572"/>
          </a:xfrm>
          <a:custGeom>
            <a:avLst/>
            <a:gdLst/>
            <a:ahLst/>
            <a:cxnLst/>
            <a:rect l="l" t="t" r="r" b="b"/>
            <a:pathLst>
              <a:path w="1640068" h="375572">
                <a:moveTo>
                  <a:pt x="0" y="0"/>
                </a:moveTo>
                <a:lnTo>
                  <a:pt x="1640068" y="0"/>
                </a:lnTo>
                <a:lnTo>
                  <a:pt x="1640068" y="375572"/>
                </a:lnTo>
                <a:lnTo>
                  <a:pt x="0" y="37557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9" name="Freeform 59"/>
          <p:cNvSpPr/>
          <p:nvPr/>
        </p:nvSpPr>
        <p:spPr>
          <a:xfrm>
            <a:off x="15710826" y="5143494"/>
            <a:ext cx="1673336" cy="2743192"/>
          </a:xfrm>
          <a:custGeom>
            <a:avLst/>
            <a:gdLst/>
            <a:ahLst/>
            <a:cxnLst/>
            <a:rect l="l" t="t" r="r" b="b"/>
            <a:pathLst>
              <a:path w="1673336" h="2743192">
                <a:moveTo>
                  <a:pt x="0" y="0"/>
                </a:moveTo>
                <a:lnTo>
                  <a:pt x="1673336" y="0"/>
                </a:lnTo>
                <a:lnTo>
                  <a:pt x="1673336" y="2743192"/>
                </a:lnTo>
                <a:lnTo>
                  <a:pt x="0" y="274319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74" y="2063690"/>
            <a:ext cx="18653758" cy="8338230"/>
          </a:xfrm>
          <a:custGeom>
            <a:avLst/>
            <a:gdLst/>
            <a:ahLst/>
            <a:cxnLst/>
            <a:rect l="l" t="t" r="r" b="b"/>
            <a:pathLst>
              <a:path w="18653758" h="8338230">
                <a:moveTo>
                  <a:pt x="0" y="0"/>
                </a:moveTo>
                <a:lnTo>
                  <a:pt x="18653758" y="0"/>
                </a:lnTo>
                <a:lnTo>
                  <a:pt x="18653758" y="8338230"/>
                </a:lnTo>
                <a:lnTo>
                  <a:pt x="0" y="8338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24" r="-2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731400" y="731400"/>
            <a:ext cx="17191200" cy="9190200"/>
            <a:chOff x="0" y="0"/>
            <a:chExt cx="22921600" cy="12253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921595" cy="12253595"/>
            </a:xfrm>
            <a:custGeom>
              <a:avLst/>
              <a:gdLst/>
              <a:ahLst/>
              <a:cxnLst/>
              <a:rect l="l" t="t" r="r" b="b"/>
              <a:pathLst>
                <a:path w="22921595" h="12253595">
                  <a:moveTo>
                    <a:pt x="0" y="0"/>
                  </a:moveTo>
                  <a:lnTo>
                    <a:pt x="22921595" y="0"/>
                  </a:lnTo>
                  <a:lnTo>
                    <a:pt x="22921595" y="12253595"/>
                  </a:lnTo>
                  <a:lnTo>
                    <a:pt x="0" y="12253595"/>
                  </a:lnTo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9825" y="519825"/>
            <a:ext cx="17248350" cy="9247350"/>
            <a:chOff x="0" y="0"/>
            <a:chExt cx="22997800" cy="12329800"/>
          </a:xfrm>
        </p:grpSpPr>
        <p:sp>
          <p:nvSpPr>
            <p:cNvPr id="6" name="Freeform 6"/>
            <p:cNvSpPr/>
            <p:nvPr/>
          </p:nvSpPr>
          <p:spPr>
            <a:xfrm>
              <a:off x="38100" y="38100"/>
              <a:ext cx="22921595" cy="12253595"/>
            </a:xfrm>
            <a:custGeom>
              <a:avLst/>
              <a:gdLst/>
              <a:ahLst/>
              <a:cxnLst/>
              <a:rect l="l" t="t" r="r" b="b"/>
              <a:pathLst>
                <a:path w="22921595" h="12253595">
                  <a:moveTo>
                    <a:pt x="0" y="0"/>
                  </a:moveTo>
                  <a:lnTo>
                    <a:pt x="22921595" y="0"/>
                  </a:lnTo>
                  <a:lnTo>
                    <a:pt x="22921595" y="12253595"/>
                  </a:lnTo>
                  <a:lnTo>
                    <a:pt x="0" y="12253595"/>
                  </a:lnTo>
                </a:path>
              </a:pathLst>
            </a:custGeom>
            <a:solidFill>
              <a:srgbClr val="FCF6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38100" y="0"/>
              <a:ext cx="22959695" cy="12329795"/>
            </a:xfrm>
            <a:custGeom>
              <a:avLst/>
              <a:gdLst/>
              <a:ahLst/>
              <a:cxnLst/>
              <a:rect l="l" t="t" r="r" b="b"/>
              <a:pathLst>
                <a:path w="22959695" h="12329795">
                  <a:moveTo>
                    <a:pt x="0" y="0"/>
                  </a:moveTo>
                  <a:lnTo>
                    <a:pt x="22921595" y="0"/>
                  </a:lnTo>
                  <a:cubicBezTo>
                    <a:pt x="22942677" y="0"/>
                    <a:pt x="22959695" y="17018"/>
                    <a:pt x="22959695" y="38100"/>
                  </a:cubicBezTo>
                  <a:lnTo>
                    <a:pt x="22959695" y="12291695"/>
                  </a:lnTo>
                  <a:cubicBezTo>
                    <a:pt x="22959695" y="12312776"/>
                    <a:pt x="22942677" y="12329795"/>
                    <a:pt x="22921595" y="12329795"/>
                  </a:cubicBezTo>
                  <a:lnTo>
                    <a:pt x="0" y="12329795"/>
                  </a:lnTo>
                  <a:lnTo>
                    <a:pt x="0" y="12253595"/>
                  </a:lnTo>
                  <a:lnTo>
                    <a:pt x="22921595" y="12253595"/>
                  </a:lnTo>
                  <a:lnTo>
                    <a:pt x="22921595" y="12291695"/>
                  </a:lnTo>
                  <a:lnTo>
                    <a:pt x="22883495" y="12291695"/>
                  </a:lnTo>
                  <a:lnTo>
                    <a:pt x="22883495" y="38100"/>
                  </a:lnTo>
                  <a:lnTo>
                    <a:pt x="22921595" y="38100"/>
                  </a:lnTo>
                  <a:lnTo>
                    <a:pt x="22921595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AutoShape 8"/>
          <p:cNvSpPr/>
          <p:nvPr/>
        </p:nvSpPr>
        <p:spPr>
          <a:xfrm rot="11390">
            <a:off x="519778" y="1270293"/>
            <a:ext cx="17249045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 rot="2700000">
            <a:off x="17074388" y="904575"/>
            <a:ext cx="59842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/>
          <p:cNvSpPr/>
          <p:nvPr/>
        </p:nvSpPr>
        <p:spPr>
          <a:xfrm rot="2699999">
            <a:off x="17074388" y="904575"/>
            <a:ext cx="59842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1" name="Group 11"/>
          <p:cNvGrpSpPr/>
          <p:nvPr/>
        </p:nvGrpSpPr>
        <p:grpSpPr>
          <a:xfrm>
            <a:off x="16521825" y="702525"/>
            <a:ext cx="423150" cy="423150"/>
            <a:chOff x="0" y="0"/>
            <a:chExt cx="564200" cy="564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64261" cy="564261"/>
            </a:xfrm>
            <a:custGeom>
              <a:avLst/>
              <a:gdLst/>
              <a:ahLst/>
              <a:cxnLst/>
              <a:rect l="l" t="t" r="r" b="b"/>
              <a:pathLst>
                <a:path w="564261" h="564261">
                  <a:moveTo>
                    <a:pt x="38100" y="0"/>
                  </a:moveTo>
                  <a:lnTo>
                    <a:pt x="526161" y="0"/>
                  </a:lnTo>
                  <a:cubicBezTo>
                    <a:pt x="547243" y="0"/>
                    <a:pt x="564261" y="17018"/>
                    <a:pt x="564261" y="38100"/>
                  </a:cubicBezTo>
                  <a:lnTo>
                    <a:pt x="564261" y="526161"/>
                  </a:lnTo>
                  <a:cubicBezTo>
                    <a:pt x="564261" y="547243"/>
                    <a:pt x="547243" y="564261"/>
                    <a:pt x="526161" y="564261"/>
                  </a:cubicBezTo>
                  <a:lnTo>
                    <a:pt x="38100" y="564261"/>
                  </a:lnTo>
                  <a:cubicBezTo>
                    <a:pt x="17018" y="564261"/>
                    <a:pt x="0" y="547243"/>
                    <a:pt x="0" y="526161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526161"/>
                  </a:lnTo>
                  <a:lnTo>
                    <a:pt x="38100" y="526161"/>
                  </a:lnTo>
                  <a:lnTo>
                    <a:pt x="38100" y="488061"/>
                  </a:lnTo>
                  <a:lnTo>
                    <a:pt x="526161" y="488061"/>
                  </a:lnTo>
                  <a:lnTo>
                    <a:pt x="526161" y="526161"/>
                  </a:lnTo>
                  <a:lnTo>
                    <a:pt x="488061" y="526161"/>
                  </a:lnTo>
                  <a:lnTo>
                    <a:pt x="488061" y="38100"/>
                  </a:lnTo>
                  <a:lnTo>
                    <a:pt x="526161" y="38100"/>
                  </a:lnTo>
                  <a:lnTo>
                    <a:pt x="526161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AutoShape 13"/>
          <p:cNvSpPr/>
          <p:nvPr/>
        </p:nvSpPr>
        <p:spPr>
          <a:xfrm rot="404757">
            <a:off x="15819939" y="1087575"/>
            <a:ext cx="48651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4" name="Group 14"/>
          <p:cNvGrpSpPr/>
          <p:nvPr/>
        </p:nvGrpSpPr>
        <p:grpSpPr>
          <a:xfrm>
            <a:off x="9705300" y="6574620"/>
            <a:ext cx="7348200" cy="2642400"/>
            <a:chOff x="0" y="0"/>
            <a:chExt cx="9797600" cy="3523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797542" cy="3523234"/>
            </a:xfrm>
            <a:custGeom>
              <a:avLst/>
              <a:gdLst/>
              <a:ahLst/>
              <a:cxnLst/>
              <a:rect l="l" t="t" r="r" b="b"/>
              <a:pathLst>
                <a:path w="9797542" h="3523234">
                  <a:moveTo>
                    <a:pt x="0" y="0"/>
                  </a:moveTo>
                  <a:lnTo>
                    <a:pt x="9797542" y="0"/>
                  </a:lnTo>
                  <a:lnTo>
                    <a:pt x="9797542" y="3523234"/>
                  </a:lnTo>
                  <a:lnTo>
                    <a:pt x="0" y="3523234"/>
                  </a:lnTo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481125" y="6363345"/>
            <a:ext cx="7405350" cy="2699550"/>
            <a:chOff x="0" y="0"/>
            <a:chExt cx="9873800" cy="3599400"/>
          </a:xfrm>
        </p:grpSpPr>
        <p:sp>
          <p:nvSpPr>
            <p:cNvPr id="17" name="Freeform 17"/>
            <p:cNvSpPr/>
            <p:nvPr/>
          </p:nvSpPr>
          <p:spPr>
            <a:xfrm>
              <a:off x="38100" y="38100"/>
              <a:ext cx="9797542" cy="3523234"/>
            </a:xfrm>
            <a:custGeom>
              <a:avLst/>
              <a:gdLst/>
              <a:ahLst/>
              <a:cxnLst/>
              <a:rect l="l" t="t" r="r" b="b"/>
              <a:pathLst>
                <a:path w="9797542" h="3523234">
                  <a:moveTo>
                    <a:pt x="0" y="0"/>
                  </a:moveTo>
                  <a:lnTo>
                    <a:pt x="9797542" y="0"/>
                  </a:lnTo>
                  <a:lnTo>
                    <a:pt x="9797542" y="3523234"/>
                  </a:lnTo>
                  <a:lnTo>
                    <a:pt x="0" y="3523234"/>
                  </a:lnTo>
                </a:path>
              </a:pathLst>
            </a:custGeom>
            <a:solidFill>
              <a:srgbClr val="FCF6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8100" y="0"/>
              <a:ext cx="9835642" cy="3599434"/>
            </a:xfrm>
            <a:custGeom>
              <a:avLst/>
              <a:gdLst/>
              <a:ahLst/>
              <a:cxnLst/>
              <a:rect l="l" t="t" r="r" b="b"/>
              <a:pathLst>
                <a:path w="9835642" h="3599434">
                  <a:moveTo>
                    <a:pt x="0" y="0"/>
                  </a:moveTo>
                  <a:lnTo>
                    <a:pt x="9797542" y="0"/>
                  </a:lnTo>
                  <a:cubicBezTo>
                    <a:pt x="9818624" y="0"/>
                    <a:pt x="9835642" y="17018"/>
                    <a:pt x="9835642" y="38100"/>
                  </a:cubicBezTo>
                  <a:lnTo>
                    <a:pt x="9835642" y="3561334"/>
                  </a:lnTo>
                  <a:cubicBezTo>
                    <a:pt x="9835642" y="3582416"/>
                    <a:pt x="9818624" y="3599434"/>
                    <a:pt x="9797542" y="3599434"/>
                  </a:cubicBezTo>
                  <a:lnTo>
                    <a:pt x="0" y="3599434"/>
                  </a:lnTo>
                  <a:lnTo>
                    <a:pt x="0" y="3523234"/>
                  </a:lnTo>
                  <a:lnTo>
                    <a:pt x="9797542" y="3523234"/>
                  </a:lnTo>
                  <a:lnTo>
                    <a:pt x="9797542" y="3561334"/>
                  </a:lnTo>
                  <a:lnTo>
                    <a:pt x="9759442" y="3561334"/>
                  </a:lnTo>
                  <a:lnTo>
                    <a:pt x="9759442" y="38100"/>
                  </a:lnTo>
                  <a:lnTo>
                    <a:pt x="9797542" y="38100"/>
                  </a:lnTo>
                  <a:lnTo>
                    <a:pt x="9797542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9" name="AutoShape 19"/>
          <p:cNvSpPr/>
          <p:nvPr/>
        </p:nvSpPr>
        <p:spPr>
          <a:xfrm rot="26527">
            <a:off x="9481015" y="6748395"/>
            <a:ext cx="7406171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0" name="Group 20"/>
          <p:cNvGrpSpPr/>
          <p:nvPr/>
        </p:nvGrpSpPr>
        <p:grpSpPr>
          <a:xfrm>
            <a:off x="1625800" y="6574426"/>
            <a:ext cx="7348200" cy="2642400"/>
            <a:chOff x="0" y="0"/>
            <a:chExt cx="9797600" cy="3523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797542" cy="3523234"/>
            </a:xfrm>
            <a:custGeom>
              <a:avLst/>
              <a:gdLst/>
              <a:ahLst/>
              <a:cxnLst/>
              <a:rect l="l" t="t" r="r" b="b"/>
              <a:pathLst>
                <a:path w="9797542" h="3523234">
                  <a:moveTo>
                    <a:pt x="0" y="0"/>
                  </a:moveTo>
                  <a:lnTo>
                    <a:pt x="9797542" y="0"/>
                  </a:lnTo>
                  <a:lnTo>
                    <a:pt x="9797542" y="3523234"/>
                  </a:lnTo>
                  <a:lnTo>
                    <a:pt x="0" y="3523234"/>
                  </a:lnTo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01625" y="6363151"/>
            <a:ext cx="7405350" cy="2699550"/>
            <a:chOff x="0" y="0"/>
            <a:chExt cx="9873800" cy="3599400"/>
          </a:xfrm>
        </p:grpSpPr>
        <p:sp>
          <p:nvSpPr>
            <p:cNvPr id="23" name="Freeform 23"/>
            <p:cNvSpPr/>
            <p:nvPr/>
          </p:nvSpPr>
          <p:spPr>
            <a:xfrm>
              <a:off x="38100" y="38100"/>
              <a:ext cx="9797542" cy="3523234"/>
            </a:xfrm>
            <a:custGeom>
              <a:avLst/>
              <a:gdLst/>
              <a:ahLst/>
              <a:cxnLst/>
              <a:rect l="l" t="t" r="r" b="b"/>
              <a:pathLst>
                <a:path w="9797542" h="3523234">
                  <a:moveTo>
                    <a:pt x="0" y="0"/>
                  </a:moveTo>
                  <a:lnTo>
                    <a:pt x="9797542" y="0"/>
                  </a:lnTo>
                  <a:lnTo>
                    <a:pt x="9797542" y="3523234"/>
                  </a:lnTo>
                  <a:lnTo>
                    <a:pt x="0" y="3523234"/>
                  </a:lnTo>
                </a:path>
              </a:pathLst>
            </a:custGeom>
            <a:solidFill>
              <a:srgbClr val="FCF6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38100" y="0"/>
              <a:ext cx="9835642" cy="3599434"/>
            </a:xfrm>
            <a:custGeom>
              <a:avLst/>
              <a:gdLst/>
              <a:ahLst/>
              <a:cxnLst/>
              <a:rect l="l" t="t" r="r" b="b"/>
              <a:pathLst>
                <a:path w="9835642" h="3599434">
                  <a:moveTo>
                    <a:pt x="0" y="0"/>
                  </a:moveTo>
                  <a:lnTo>
                    <a:pt x="9797542" y="0"/>
                  </a:lnTo>
                  <a:cubicBezTo>
                    <a:pt x="9818624" y="0"/>
                    <a:pt x="9835642" y="17018"/>
                    <a:pt x="9835642" y="38100"/>
                  </a:cubicBezTo>
                  <a:lnTo>
                    <a:pt x="9835642" y="3561334"/>
                  </a:lnTo>
                  <a:cubicBezTo>
                    <a:pt x="9835642" y="3582416"/>
                    <a:pt x="9818624" y="3599434"/>
                    <a:pt x="9797542" y="3599434"/>
                  </a:cubicBezTo>
                  <a:lnTo>
                    <a:pt x="0" y="3599434"/>
                  </a:lnTo>
                  <a:lnTo>
                    <a:pt x="0" y="3523234"/>
                  </a:lnTo>
                  <a:lnTo>
                    <a:pt x="9797542" y="3523234"/>
                  </a:lnTo>
                  <a:lnTo>
                    <a:pt x="9797542" y="3561334"/>
                  </a:lnTo>
                  <a:lnTo>
                    <a:pt x="9759442" y="3561334"/>
                  </a:lnTo>
                  <a:lnTo>
                    <a:pt x="9759442" y="38100"/>
                  </a:lnTo>
                  <a:lnTo>
                    <a:pt x="9797542" y="38100"/>
                  </a:lnTo>
                  <a:lnTo>
                    <a:pt x="9797542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5" name="AutoShape 25"/>
          <p:cNvSpPr/>
          <p:nvPr/>
        </p:nvSpPr>
        <p:spPr>
          <a:xfrm rot="26527">
            <a:off x="1401515" y="6748201"/>
            <a:ext cx="7406171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6" name="Group 26"/>
          <p:cNvGrpSpPr/>
          <p:nvPr/>
        </p:nvGrpSpPr>
        <p:grpSpPr>
          <a:xfrm>
            <a:off x="1625800" y="3383326"/>
            <a:ext cx="7348200" cy="2642400"/>
            <a:chOff x="0" y="0"/>
            <a:chExt cx="9797600" cy="35232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797542" cy="3523234"/>
            </a:xfrm>
            <a:custGeom>
              <a:avLst/>
              <a:gdLst/>
              <a:ahLst/>
              <a:cxnLst/>
              <a:rect l="l" t="t" r="r" b="b"/>
              <a:pathLst>
                <a:path w="9797542" h="3523234">
                  <a:moveTo>
                    <a:pt x="0" y="0"/>
                  </a:moveTo>
                  <a:lnTo>
                    <a:pt x="9797542" y="0"/>
                  </a:lnTo>
                  <a:lnTo>
                    <a:pt x="9797542" y="3523234"/>
                  </a:lnTo>
                  <a:lnTo>
                    <a:pt x="0" y="3523234"/>
                  </a:lnTo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01625" y="3172051"/>
            <a:ext cx="7405350" cy="2699550"/>
            <a:chOff x="0" y="0"/>
            <a:chExt cx="9873800" cy="3599400"/>
          </a:xfrm>
        </p:grpSpPr>
        <p:sp>
          <p:nvSpPr>
            <p:cNvPr id="29" name="Freeform 29"/>
            <p:cNvSpPr/>
            <p:nvPr/>
          </p:nvSpPr>
          <p:spPr>
            <a:xfrm>
              <a:off x="38100" y="38100"/>
              <a:ext cx="9797542" cy="3523234"/>
            </a:xfrm>
            <a:custGeom>
              <a:avLst/>
              <a:gdLst/>
              <a:ahLst/>
              <a:cxnLst/>
              <a:rect l="l" t="t" r="r" b="b"/>
              <a:pathLst>
                <a:path w="9797542" h="3523234">
                  <a:moveTo>
                    <a:pt x="0" y="0"/>
                  </a:moveTo>
                  <a:lnTo>
                    <a:pt x="9797542" y="0"/>
                  </a:lnTo>
                  <a:lnTo>
                    <a:pt x="9797542" y="3523234"/>
                  </a:lnTo>
                  <a:lnTo>
                    <a:pt x="0" y="3523234"/>
                  </a:lnTo>
                </a:path>
              </a:pathLst>
            </a:custGeom>
            <a:solidFill>
              <a:srgbClr val="FCF6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38100" y="0"/>
              <a:ext cx="9835642" cy="3599434"/>
            </a:xfrm>
            <a:custGeom>
              <a:avLst/>
              <a:gdLst/>
              <a:ahLst/>
              <a:cxnLst/>
              <a:rect l="l" t="t" r="r" b="b"/>
              <a:pathLst>
                <a:path w="9835642" h="3599434">
                  <a:moveTo>
                    <a:pt x="0" y="0"/>
                  </a:moveTo>
                  <a:lnTo>
                    <a:pt x="9797542" y="0"/>
                  </a:lnTo>
                  <a:cubicBezTo>
                    <a:pt x="9818624" y="0"/>
                    <a:pt x="9835642" y="17018"/>
                    <a:pt x="9835642" y="38100"/>
                  </a:cubicBezTo>
                  <a:lnTo>
                    <a:pt x="9835642" y="3561334"/>
                  </a:lnTo>
                  <a:cubicBezTo>
                    <a:pt x="9835642" y="3582416"/>
                    <a:pt x="9818624" y="3599434"/>
                    <a:pt x="9797542" y="3599434"/>
                  </a:cubicBezTo>
                  <a:lnTo>
                    <a:pt x="0" y="3599434"/>
                  </a:lnTo>
                  <a:lnTo>
                    <a:pt x="0" y="3523234"/>
                  </a:lnTo>
                  <a:lnTo>
                    <a:pt x="9797542" y="3523234"/>
                  </a:lnTo>
                  <a:lnTo>
                    <a:pt x="9797542" y="3561334"/>
                  </a:lnTo>
                  <a:lnTo>
                    <a:pt x="9759442" y="3561334"/>
                  </a:lnTo>
                  <a:lnTo>
                    <a:pt x="9759442" y="38100"/>
                  </a:lnTo>
                  <a:lnTo>
                    <a:pt x="9797542" y="38100"/>
                  </a:lnTo>
                  <a:lnTo>
                    <a:pt x="9797542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1" name="AutoShape 31"/>
          <p:cNvSpPr/>
          <p:nvPr/>
        </p:nvSpPr>
        <p:spPr>
          <a:xfrm rot="26527">
            <a:off x="1401515" y="3557101"/>
            <a:ext cx="7406171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2" name="Group 32"/>
          <p:cNvGrpSpPr/>
          <p:nvPr/>
        </p:nvGrpSpPr>
        <p:grpSpPr>
          <a:xfrm>
            <a:off x="9705300" y="3383326"/>
            <a:ext cx="7348200" cy="2642400"/>
            <a:chOff x="0" y="0"/>
            <a:chExt cx="9797600" cy="35232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797542" cy="3523234"/>
            </a:xfrm>
            <a:custGeom>
              <a:avLst/>
              <a:gdLst/>
              <a:ahLst/>
              <a:cxnLst/>
              <a:rect l="l" t="t" r="r" b="b"/>
              <a:pathLst>
                <a:path w="9797542" h="3523234">
                  <a:moveTo>
                    <a:pt x="0" y="0"/>
                  </a:moveTo>
                  <a:lnTo>
                    <a:pt x="9797542" y="0"/>
                  </a:lnTo>
                  <a:lnTo>
                    <a:pt x="9797542" y="3523234"/>
                  </a:lnTo>
                  <a:lnTo>
                    <a:pt x="0" y="3523234"/>
                  </a:lnTo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481125" y="3172051"/>
            <a:ext cx="7405350" cy="2699550"/>
            <a:chOff x="0" y="0"/>
            <a:chExt cx="9873800" cy="3599400"/>
          </a:xfrm>
        </p:grpSpPr>
        <p:sp>
          <p:nvSpPr>
            <p:cNvPr id="35" name="Freeform 35"/>
            <p:cNvSpPr/>
            <p:nvPr/>
          </p:nvSpPr>
          <p:spPr>
            <a:xfrm>
              <a:off x="38100" y="38100"/>
              <a:ext cx="9797542" cy="3523234"/>
            </a:xfrm>
            <a:custGeom>
              <a:avLst/>
              <a:gdLst/>
              <a:ahLst/>
              <a:cxnLst/>
              <a:rect l="l" t="t" r="r" b="b"/>
              <a:pathLst>
                <a:path w="9797542" h="3523234">
                  <a:moveTo>
                    <a:pt x="0" y="0"/>
                  </a:moveTo>
                  <a:lnTo>
                    <a:pt x="9797542" y="0"/>
                  </a:lnTo>
                  <a:lnTo>
                    <a:pt x="9797542" y="3523234"/>
                  </a:lnTo>
                  <a:lnTo>
                    <a:pt x="0" y="3523234"/>
                  </a:lnTo>
                </a:path>
              </a:pathLst>
            </a:custGeom>
            <a:solidFill>
              <a:srgbClr val="FCF6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38100" y="0"/>
              <a:ext cx="9835642" cy="3599434"/>
            </a:xfrm>
            <a:custGeom>
              <a:avLst/>
              <a:gdLst/>
              <a:ahLst/>
              <a:cxnLst/>
              <a:rect l="l" t="t" r="r" b="b"/>
              <a:pathLst>
                <a:path w="9835642" h="3599434">
                  <a:moveTo>
                    <a:pt x="0" y="0"/>
                  </a:moveTo>
                  <a:lnTo>
                    <a:pt x="9797542" y="0"/>
                  </a:lnTo>
                  <a:cubicBezTo>
                    <a:pt x="9818624" y="0"/>
                    <a:pt x="9835642" y="17018"/>
                    <a:pt x="9835642" y="38100"/>
                  </a:cubicBezTo>
                  <a:lnTo>
                    <a:pt x="9835642" y="3561334"/>
                  </a:lnTo>
                  <a:cubicBezTo>
                    <a:pt x="9835642" y="3582416"/>
                    <a:pt x="9818624" y="3599434"/>
                    <a:pt x="9797542" y="3599434"/>
                  </a:cubicBezTo>
                  <a:lnTo>
                    <a:pt x="0" y="3599434"/>
                  </a:lnTo>
                  <a:lnTo>
                    <a:pt x="0" y="3523234"/>
                  </a:lnTo>
                  <a:lnTo>
                    <a:pt x="9797542" y="3523234"/>
                  </a:lnTo>
                  <a:lnTo>
                    <a:pt x="9797542" y="3561334"/>
                  </a:lnTo>
                  <a:lnTo>
                    <a:pt x="9759442" y="3561334"/>
                  </a:lnTo>
                  <a:lnTo>
                    <a:pt x="9759442" y="38100"/>
                  </a:lnTo>
                  <a:lnTo>
                    <a:pt x="9797542" y="38100"/>
                  </a:lnTo>
                  <a:lnTo>
                    <a:pt x="9797542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7" name="AutoShape 37"/>
          <p:cNvSpPr/>
          <p:nvPr/>
        </p:nvSpPr>
        <p:spPr>
          <a:xfrm rot="26527">
            <a:off x="9481015" y="3557101"/>
            <a:ext cx="7406171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8" name="TextBox 38"/>
          <p:cNvSpPr txBox="1"/>
          <p:nvPr/>
        </p:nvSpPr>
        <p:spPr>
          <a:xfrm>
            <a:off x="4007377" y="4095750"/>
            <a:ext cx="457215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Problem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007337" y="7296150"/>
            <a:ext cx="457215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Role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086357" y="4095750"/>
            <a:ext cx="457215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Solution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630119" y="4006882"/>
            <a:ext cx="2194350" cy="1099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100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709143" y="3670050"/>
            <a:ext cx="2194350" cy="204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630119" y="6861150"/>
            <a:ext cx="2194350" cy="204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03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522725" y="1516375"/>
            <a:ext cx="15243750" cy="122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Table of contents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178437" y="7277100"/>
            <a:ext cx="438915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Code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801219" y="6861136"/>
            <a:ext cx="2194350" cy="204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04</a:t>
            </a:r>
          </a:p>
        </p:txBody>
      </p:sp>
      <p:sp>
        <p:nvSpPr>
          <p:cNvPr id="51" name="Freeform 51"/>
          <p:cNvSpPr/>
          <p:nvPr/>
        </p:nvSpPr>
        <p:spPr>
          <a:xfrm>
            <a:off x="15943476" y="2451964"/>
            <a:ext cx="914414" cy="119272"/>
          </a:xfrm>
          <a:custGeom>
            <a:avLst/>
            <a:gdLst/>
            <a:ahLst/>
            <a:cxnLst/>
            <a:rect l="l" t="t" r="r" b="b"/>
            <a:pathLst>
              <a:path w="914414" h="119272">
                <a:moveTo>
                  <a:pt x="0" y="0"/>
                </a:moveTo>
                <a:lnTo>
                  <a:pt x="914414" y="0"/>
                </a:lnTo>
                <a:lnTo>
                  <a:pt x="914414" y="119272"/>
                </a:lnTo>
                <a:lnTo>
                  <a:pt x="0" y="119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2" name="Freeform 52"/>
          <p:cNvSpPr/>
          <p:nvPr/>
        </p:nvSpPr>
        <p:spPr>
          <a:xfrm>
            <a:off x="15478796" y="2154660"/>
            <a:ext cx="914392" cy="114298"/>
          </a:xfrm>
          <a:custGeom>
            <a:avLst/>
            <a:gdLst/>
            <a:ahLst/>
            <a:cxnLst/>
            <a:rect l="l" t="t" r="r" b="b"/>
            <a:pathLst>
              <a:path w="914392" h="114298">
                <a:moveTo>
                  <a:pt x="0" y="0"/>
                </a:moveTo>
                <a:lnTo>
                  <a:pt x="914392" y="0"/>
                </a:lnTo>
                <a:lnTo>
                  <a:pt x="914392" y="114298"/>
                </a:lnTo>
                <a:lnTo>
                  <a:pt x="0" y="1142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3" name="Freeform 53"/>
          <p:cNvSpPr/>
          <p:nvPr/>
        </p:nvSpPr>
        <p:spPr>
          <a:xfrm>
            <a:off x="1430200" y="1825450"/>
            <a:ext cx="914416" cy="329196"/>
          </a:xfrm>
          <a:custGeom>
            <a:avLst/>
            <a:gdLst/>
            <a:ahLst/>
            <a:cxnLst/>
            <a:rect l="l" t="t" r="r" b="b"/>
            <a:pathLst>
              <a:path w="914416" h="329196">
                <a:moveTo>
                  <a:pt x="0" y="0"/>
                </a:moveTo>
                <a:lnTo>
                  <a:pt x="914416" y="0"/>
                </a:lnTo>
                <a:lnTo>
                  <a:pt x="914416" y="329196"/>
                </a:lnTo>
                <a:lnTo>
                  <a:pt x="0" y="3291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74" y="2063690"/>
            <a:ext cx="18653758" cy="8338230"/>
          </a:xfrm>
          <a:custGeom>
            <a:avLst/>
            <a:gdLst/>
            <a:ahLst/>
            <a:cxnLst/>
            <a:rect l="l" t="t" r="r" b="b"/>
            <a:pathLst>
              <a:path w="18653758" h="8338230">
                <a:moveTo>
                  <a:pt x="0" y="0"/>
                </a:moveTo>
                <a:lnTo>
                  <a:pt x="18653758" y="0"/>
                </a:lnTo>
                <a:lnTo>
                  <a:pt x="18653758" y="8338230"/>
                </a:lnTo>
                <a:lnTo>
                  <a:pt x="0" y="8338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24" r="-2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4233562" y="1253000"/>
            <a:ext cx="12801600" cy="7315200"/>
            <a:chOff x="0" y="0"/>
            <a:chExt cx="17068800" cy="9753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068800" cy="9753600"/>
            </a:xfrm>
            <a:custGeom>
              <a:avLst/>
              <a:gdLst/>
              <a:ahLst/>
              <a:cxnLst/>
              <a:rect l="l" t="t" r="r" b="b"/>
              <a:pathLst>
                <a:path w="17068800" h="9753600">
                  <a:moveTo>
                    <a:pt x="0" y="0"/>
                  </a:moveTo>
                  <a:lnTo>
                    <a:pt x="17068800" y="0"/>
                  </a:lnTo>
                  <a:lnTo>
                    <a:pt x="17068800" y="9753600"/>
                  </a:lnTo>
                  <a:lnTo>
                    <a:pt x="0" y="9753600"/>
                  </a:lnTo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21987" y="1041425"/>
            <a:ext cx="12858750" cy="7372350"/>
            <a:chOff x="0" y="0"/>
            <a:chExt cx="17145000" cy="9829800"/>
          </a:xfrm>
        </p:grpSpPr>
        <p:sp>
          <p:nvSpPr>
            <p:cNvPr id="6" name="Freeform 6"/>
            <p:cNvSpPr/>
            <p:nvPr/>
          </p:nvSpPr>
          <p:spPr>
            <a:xfrm>
              <a:off x="38100" y="38100"/>
              <a:ext cx="17068800" cy="9753600"/>
            </a:xfrm>
            <a:custGeom>
              <a:avLst/>
              <a:gdLst/>
              <a:ahLst/>
              <a:cxnLst/>
              <a:rect l="l" t="t" r="r" b="b"/>
              <a:pathLst>
                <a:path w="17068800" h="9753600">
                  <a:moveTo>
                    <a:pt x="0" y="0"/>
                  </a:moveTo>
                  <a:lnTo>
                    <a:pt x="17068800" y="0"/>
                  </a:lnTo>
                  <a:lnTo>
                    <a:pt x="17068800" y="9753600"/>
                  </a:lnTo>
                  <a:lnTo>
                    <a:pt x="0" y="9753600"/>
                  </a:lnTo>
                </a:path>
              </a:pathLst>
            </a:custGeom>
            <a:solidFill>
              <a:srgbClr val="FCF6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38100" y="0"/>
              <a:ext cx="17106900" cy="9829800"/>
            </a:xfrm>
            <a:custGeom>
              <a:avLst/>
              <a:gdLst/>
              <a:ahLst/>
              <a:cxnLst/>
              <a:rect l="l" t="t" r="r" b="b"/>
              <a:pathLst>
                <a:path w="17106900" h="9829800">
                  <a:moveTo>
                    <a:pt x="0" y="0"/>
                  </a:moveTo>
                  <a:lnTo>
                    <a:pt x="17068800" y="0"/>
                  </a:lnTo>
                  <a:cubicBezTo>
                    <a:pt x="17089882" y="0"/>
                    <a:pt x="17106900" y="17018"/>
                    <a:pt x="17106900" y="38100"/>
                  </a:cubicBezTo>
                  <a:lnTo>
                    <a:pt x="17106900" y="9791700"/>
                  </a:lnTo>
                  <a:cubicBezTo>
                    <a:pt x="17106900" y="9812782"/>
                    <a:pt x="17089882" y="9829800"/>
                    <a:pt x="17068800" y="9829800"/>
                  </a:cubicBezTo>
                  <a:lnTo>
                    <a:pt x="0" y="9829800"/>
                  </a:lnTo>
                  <a:lnTo>
                    <a:pt x="0" y="9753600"/>
                  </a:lnTo>
                  <a:lnTo>
                    <a:pt x="17068800" y="9753600"/>
                  </a:lnTo>
                  <a:lnTo>
                    <a:pt x="17068800" y="9791700"/>
                  </a:lnTo>
                  <a:lnTo>
                    <a:pt x="17030700" y="9791700"/>
                  </a:lnTo>
                  <a:lnTo>
                    <a:pt x="17030700" y="38100"/>
                  </a:lnTo>
                  <a:lnTo>
                    <a:pt x="17068800" y="38100"/>
                  </a:lnTo>
                  <a:lnTo>
                    <a:pt x="1706880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AutoShape 8"/>
          <p:cNvSpPr/>
          <p:nvPr/>
        </p:nvSpPr>
        <p:spPr>
          <a:xfrm rot="15277">
            <a:off x="4021924" y="1791875"/>
            <a:ext cx="1286007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 rot="2700000">
            <a:off x="16188150" y="1426151"/>
            <a:ext cx="59842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/>
          <p:cNvSpPr/>
          <p:nvPr/>
        </p:nvSpPr>
        <p:spPr>
          <a:xfrm rot="2700000">
            <a:off x="16188150" y="1426151"/>
            <a:ext cx="59842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1" name="Group 11"/>
          <p:cNvGrpSpPr/>
          <p:nvPr/>
        </p:nvGrpSpPr>
        <p:grpSpPr>
          <a:xfrm>
            <a:off x="15635287" y="1224101"/>
            <a:ext cx="423150" cy="423150"/>
            <a:chOff x="0" y="0"/>
            <a:chExt cx="564200" cy="564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64261" cy="564261"/>
            </a:xfrm>
            <a:custGeom>
              <a:avLst/>
              <a:gdLst/>
              <a:ahLst/>
              <a:cxnLst/>
              <a:rect l="l" t="t" r="r" b="b"/>
              <a:pathLst>
                <a:path w="564261" h="564261">
                  <a:moveTo>
                    <a:pt x="38100" y="0"/>
                  </a:moveTo>
                  <a:lnTo>
                    <a:pt x="526161" y="0"/>
                  </a:lnTo>
                  <a:cubicBezTo>
                    <a:pt x="547243" y="0"/>
                    <a:pt x="564261" y="17018"/>
                    <a:pt x="564261" y="38100"/>
                  </a:cubicBezTo>
                  <a:lnTo>
                    <a:pt x="564261" y="526161"/>
                  </a:lnTo>
                  <a:cubicBezTo>
                    <a:pt x="564261" y="547243"/>
                    <a:pt x="547243" y="564261"/>
                    <a:pt x="526161" y="564261"/>
                  </a:cubicBezTo>
                  <a:lnTo>
                    <a:pt x="38100" y="564261"/>
                  </a:lnTo>
                  <a:cubicBezTo>
                    <a:pt x="17018" y="564261"/>
                    <a:pt x="0" y="547243"/>
                    <a:pt x="0" y="526161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526161"/>
                  </a:lnTo>
                  <a:lnTo>
                    <a:pt x="38100" y="526161"/>
                  </a:lnTo>
                  <a:lnTo>
                    <a:pt x="38100" y="488061"/>
                  </a:lnTo>
                  <a:lnTo>
                    <a:pt x="526161" y="488061"/>
                  </a:lnTo>
                  <a:lnTo>
                    <a:pt x="526161" y="526161"/>
                  </a:lnTo>
                  <a:lnTo>
                    <a:pt x="488061" y="526161"/>
                  </a:lnTo>
                  <a:lnTo>
                    <a:pt x="488061" y="38100"/>
                  </a:lnTo>
                  <a:lnTo>
                    <a:pt x="526161" y="38100"/>
                  </a:lnTo>
                  <a:lnTo>
                    <a:pt x="526161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AutoShape 13"/>
          <p:cNvSpPr/>
          <p:nvPr/>
        </p:nvSpPr>
        <p:spPr>
          <a:xfrm rot="404757">
            <a:off x="14933101" y="1609151"/>
            <a:ext cx="48651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4" name="Group 14"/>
          <p:cNvGrpSpPr/>
          <p:nvPr/>
        </p:nvGrpSpPr>
        <p:grpSpPr>
          <a:xfrm>
            <a:off x="2925600" y="1668900"/>
            <a:ext cx="12801600" cy="7315200"/>
            <a:chOff x="0" y="0"/>
            <a:chExt cx="17068800" cy="9753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068800" cy="9753600"/>
            </a:xfrm>
            <a:custGeom>
              <a:avLst/>
              <a:gdLst/>
              <a:ahLst/>
              <a:cxnLst/>
              <a:rect l="l" t="t" r="r" b="b"/>
              <a:pathLst>
                <a:path w="17068800" h="9753600">
                  <a:moveTo>
                    <a:pt x="0" y="0"/>
                  </a:moveTo>
                  <a:lnTo>
                    <a:pt x="17068800" y="0"/>
                  </a:lnTo>
                  <a:lnTo>
                    <a:pt x="17068800" y="9753600"/>
                  </a:lnTo>
                  <a:lnTo>
                    <a:pt x="0" y="9753600"/>
                  </a:lnTo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714025" y="1457325"/>
            <a:ext cx="12858750" cy="7372350"/>
            <a:chOff x="0" y="0"/>
            <a:chExt cx="17145000" cy="9829800"/>
          </a:xfrm>
        </p:grpSpPr>
        <p:sp>
          <p:nvSpPr>
            <p:cNvPr id="17" name="Freeform 17"/>
            <p:cNvSpPr/>
            <p:nvPr/>
          </p:nvSpPr>
          <p:spPr>
            <a:xfrm>
              <a:off x="38100" y="38100"/>
              <a:ext cx="17068800" cy="9753600"/>
            </a:xfrm>
            <a:custGeom>
              <a:avLst/>
              <a:gdLst/>
              <a:ahLst/>
              <a:cxnLst/>
              <a:rect l="l" t="t" r="r" b="b"/>
              <a:pathLst>
                <a:path w="17068800" h="9753600">
                  <a:moveTo>
                    <a:pt x="0" y="0"/>
                  </a:moveTo>
                  <a:lnTo>
                    <a:pt x="17068800" y="0"/>
                  </a:lnTo>
                  <a:lnTo>
                    <a:pt x="17068800" y="9753600"/>
                  </a:lnTo>
                  <a:lnTo>
                    <a:pt x="0" y="9753600"/>
                  </a:lnTo>
                </a:path>
              </a:pathLst>
            </a:custGeom>
            <a:solidFill>
              <a:srgbClr val="FCF6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8100" y="0"/>
              <a:ext cx="17106900" cy="9829800"/>
            </a:xfrm>
            <a:custGeom>
              <a:avLst/>
              <a:gdLst/>
              <a:ahLst/>
              <a:cxnLst/>
              <a:rect l="l" t="t" r="r" b="b"/>
              <a:pathLst>
                <a:path w="17106900" h="9829800">
                  <a:moveTo>
                    <a:pt x="0" y="0"/>
                  </a:moveTo>
                  <a:lnTo>
                    <a:pt x="17068800" y="0"/>
                  </a:lnTo>
                  <a:cubicBezTo>
                    <a:pt x="17089882" y="0"/>
                    <a:pt x="17106900" y="17018"/>
                    <a:pt x="17106900" y="38100"/>
                  </a:cubicBezTo>
                  <a:lnTo>
                    <a:pt x="17106900" y="9791700"/>
                  </a:lnTo>
                  <a:cubicBezTo>
                    <a:pt x="17106900" y="9812782"/>
                    <a:pt x="17089882" y="9829800"/>
                    <a:pt x="17068800" y="9829800"/>
                  </a:cubicBezTo>
                  <a:lnTo>
                    <a:pt x="0" y="9829800"/>
                  </a:lnTo>
                  <a:lnTo>
                    <a:pt x="0" y="9753600"/>
                  </a:lnTo>
                  <a:lnTo>
                    <a:pt x="17068800" y="9753600"/>
                  </a:lnTo>
                  <a:lnTo>
                    <a:pt x="17068800" y="9791700"/>
                  </a:lnTo>
                  <a:lnTo>
                    <a:pt x="17030700" y="9791700"/>
                  </a:lnTo>
                  <a:lnTo>
                    <a:pt x="17030700" y="38100"/>
                  </a:lnTo>
                  <a:lnTo>
                    <a:pt x="17068800" y="38100"/>
                  </a:lnTo>
                  <a:lnTo>
                    <a:pt x="1706880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9" name="AutoShape 19"/>
          <p:cNvSpPr/>
          <p:nvPr/>
        </p:nvSpPr>
        <p:spPr>
          <a:xfrm rot="15277">
            <a:off x="2713962" y="2207775"/>
            <a:ext cx="1286007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0" name="AutoShape 20"/>
          <p:cNvSpPr/>
          <p:nvPr/>
        </p:nvSpPr>
        <p:spPr>
          <a:xfrm rot="2700000">
            <a:off x="14880188" y="1842051"/>
            <a:ext cx="59842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1" name="AutoShape 21"/>
          <p:cNvSpPr/>
          <p:nvPr/>
        </p:nvSpPr>
        <p:spPr>
          <a:xfrm rot="2699999">
            <a:off x="14880188" y="1842051"/>
            <a:ext cx="59842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2" name="Group 22"/>
          <p:cNvGrpSpPr/>
          <p:nvPr/>
        </p:nvGrpSpPr>
        <p:grpSpPr>
          <a:xfrm>
            <a:off x="14327325" y="1640001"/>
            <a:ext cx="423150" cy="423150"/>
            <a:chOff x="0" y="0"/>
            <a:chExt cx="564200" cy="5642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64261" cy="564261"/>
            </a:xfrm>
            <a:custGeom>
              <a:avLst/>
              <a:gdLst/>
              <a:ahLst/>
              <a:cxnLst/>
              <a:rect l="l" t="t" r="r" b="b"/>
              <a:pathLst>
                <a:path w="564261" h="564261">
                  <a:moveTo>
                    <a:pt x="38100" y="0"/>
                  </a:moveTo>
                  <a:lnTo>
                    <a:pt x="526161" y="0"/>
                  </a:lnTo>
                  <a:cubicBezTo>
                    <a:pt x="547243" y="0"/>
                    <a:pt x="564261" y="17018"/>
                    <a:pt x="564261" y="38100"/>
                  </a:cubicBezTo>
                  <a:lnTo>
                    <a:pt x="564261" y="526161"/>
                  </a:lnTo>
                  <a:cubicBezTo>
                    <a:pt x="564261" y="547243"/>
                    <a:pt x="547243" y="564261"/>
                    <a:pt x="526161" y="564261"/>
                  </a:cubicBezTo>
                  <a:lnTo>
                    <a:pt x="38100" y="564261"/>
                  </a:lnTo>
                  <a:cubicBezTo>
                    <a:pt x="17018" y="564261"/>
                    <a:pt x="0" y="547243"/>
                    <a:pt x="0" y="526161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526161"/>
                  </a:lnTo>
                  <a:lnTo>
                    <a:pt x="38100" y="526161"/>
                  </a:lnTo>
                  <a:lnTo>
                    <a:pt x="38100" y="488061"/>
                  </a:lnTo>
                  <a:lnTo>
                    <a:pt x="526161" y="488061"/>
                  </a:lnTo>
                  <a:lnTo>
                    <a:pt x="526161" y="526161"/>
                  </a:lnTo>
                  <a:lnTo>
                    <a:pt x="488061" y="526161"/>
                  </a:lnTo>
                  <a:lnTo>
                    <a:pt x="488061" y="38100"/>
                  </a:lnTo>
                  <a:lnTo>
                    <a:pt x="526161" y="38100"/>
                  </a:lnTo>
                  <a:lnTo>
                    <a:pt x="526161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" name="AutoShape 24"/>
          <p:cNvSpPr/>
          <p:nvPr/>
        </p:nvSpPr>
        <p:spPr>
          <a:xfrm rot="404757">
            <a:off x="13625139" y="2025051"/>
            <a:ext cx="48651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5" name="Group 25"/>
          <p:cNvGrpSpPr/>
          <p:nvPr/>
        </p:nvGrpSpPr>
        <p:grpSpPr>
          <a:xfrm>
            <a:off x="12883476" y="2647146"/>
            <a:ext cx="3474600" cy="1920000"/>
            <a:chOff x="0" y="0"/>
            <a:chExt cx="4632800" cy="256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632833" cy="2559939"/>
            </a:xfrm>
            <a:custGeom>
              <a:avLst/>
              <a:gdLst/>
              <a:ahLst/>
              <a:cxnLst/>
              <a:rect l="l" t="t" r="r" b="b"/>
              <a:pathLst>
                <a:path w="4632833" h="2559939">
                  <a:moveTo>
                    <a:pt x="0" y="0"/>
                  </a:moveTo>
                  <a:lnTo>
                    <a:pt x="4632833" y="0"/>
                  </a:lnTo>
                  <a:lnTo>
                    <a:pt x="4632833" y="2559939"/>
                  </a:lnTo>
                  <a:lnTo>
                    <a:pt x="0" y="2559939"/>
                  </a:lnTo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674551" y="2435871"/>
            <a:ext cx="3531750" cy="1977150"/>
            <a:chOff x="0" y="0"/>
            <a:chExt cx="4709000" cy="2636200"/>
          </a:xfrm>
        </p:grpSpPr>
        <p:sp>
          <p:nvSpPr>
            <p:cNvPr id="28" name="Freeform 28"/>
            <p:cNvSpPr/>
            <p:nvPr/>
          </p:nvSpPr>
          <p:spPr>
            <a:xfrm>
              <a:off x="38100" y="38100"/>
              <a:ext cx="4632833" cy="2559939"/>
            </a:xfrm>
            <a:custGeom>
              <a:avLst/>
              <a:gdLst/>
              <a:ahLst/>
              <a:cxnLst/>
              <a:rect l="l" t="t" r="r" b="b"/>
              <a:pathLst>
                <a:path w="4632833" h="2559939">
                  <a:moveTo>
                    <a:pt x="0" y="0"/>
                  </a:moveTo>
                  <a:lnTo>
                    <a:pt x="4632833" y="0"/>
                  </a:lnTo>
                  <a:lnTo>
                    <a:pt x="4632833" y="2559939"/>
                  </a:lnTo>
                  <a:lnTo>
                    <a:pt x="0" y="2559939"/>
                  </a:lnTo>
                </a:path>
              </a:pathLst>
            </a:custGeom>
            <a:solidFill>
              <a:srgbClr val="FCF6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38100" y="0"/>
              <a:ext cx="4670933" cy="2636139"/>
            </a:xfrm>
            <a:custGeom>
              <a:avLst/>
              <a:gdLst/>
              <a:ahLst/>
              <a:cxnLst/>
              <a:rect l="l" t="t" r="r" b="b"/>
              <a:pathLst>
                <a:path w="4670933" h="2636139">
                  <a:moveTo>
                    <a:pt x="0" y="0"/>
                  </a:moveTo>
                  <a:lnTo>
                    <a:pt x="4632833" y="0"/>
                  </a:lnTo>
                  <a:cubicBezTo>
                    <a:pt x="4653915" y="0"/>
                    <a:pt x="4670933" y="17018"/>
                    <a:pt x="4670933" y="38100"/>
                  </a:cubicBezTo>
                  <a:lnTo>
                    <a:pt x="4670933" y="2598039"/>
                  </a:lnTo>
                  <a:cubicBezTo>
                    <a:pt x="4670933" y="2619121"/>
                    <a:pt x="4653915" y="2636139"/>
                    <a:pt x="4632833" y="2636139"/>
                  </a:cubicBezTo>
                  <a:lnTo>
                    <a:pt x="0" y="2636139"/>
                  </a:lnTo>
                  <a:lnTo>
                    <a:pt x="0" y="2559939"/>
                  </a:lnTo>
                  <a:lnTo>
                    <a:pt x="4632833" y="2559939"/>
                  </a:lnTo>
                  <a:lnTo>
                    <a:pt x="4632833" y="2598039"/>
                  </a:lnTo>
                  <a:lnTo>
                    <a:pt x="4594733" y="2598039"/>
                  </a:lnTo>
                  <a:lnTo>
                    <a:pt x="4594733" y="38100"/>
                  </a:lnTo>
                  <a:lnTo>
                    <a:pt x="4632833" y="38100"/>
                  </a:lnTo>
                  <a:lnTo>
                    <a:pt x="463283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0" name="AutoShape 30"/>
          <p:cNvSpPr/>
          <p:nvPr/>
        </p:nvSpPr>
        <p:spPr>
          <a:xfrm rot="56023">
            <a:off x="12684568" y="2820321"/>
            <a:ext cx="3507016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1" name="Freeform 31"/>
          <p:cNvSpPr/>
          <p:nvPr/>
        </p:nvSpPr>
        <p:spPr>
          <a:xfrm>
            <a:off x="12982919" y="3064555"/>
            <a:ext cx="2915016" cy="1086342"/>
          </a:xfrm>
          <a:custGeom>
            <a:avLst/>
            <a:gdLst/>
            <a:ahLst/>
            <a:cxnLst/>
            <a:rect l="l" t="t" r="r" b="b"/>
            <a:pathLst>
              <a:path w="2915016" h="1086342">
                <a:moveTo>
                  <a:pt x="0" y="0"/>
                </a:moveTo>
                <a:lnTo>
                  <a:pt x="2915016" y="0"/>
                </a:lnTo>
                <a:lnTo>
                  <a:pt x="2915016" y="1086342"/>
                </a:lnTo>
                <a:lnTo>
                  <a:pt x="0" y="1086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2" name="TextBox 32"/>
          <p:cNvSpPr txBox="1"/>
          <p:nvPr/>
        </p:nvSpPr>
        <p:spPr>
          <a:xfrm>
            <a:off x="3637271" y="3413501"/>
            <a:ext cx="98755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Problem Statement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206225" y="5170401"/>
            <a:ext cx="9875550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There is no centralized, reliable platform for authentic college reviews, making it hard for students to access honest peer feedback. As a result, decisions are often based on marketing content rather than real student experiences.</a:t>
            </a:r>
          </a:p>
        </p:txBody>
      </p:sp>
      <p:sp>
        <p:nvSpPr>
          <p:cNvPr id="34" name="Freeform 34"/>
          <p:cNvSpPr/>
          <p:nvPr/>
        </p:nvSpPr>
        <p:spPr>
          <a:xfrm>
            <a:off x="903553" y="2417457"/>
            <a:ext cx="1053295" cy="1053295"/>
          </a:xfrm>
          <a:custGeom>
            <a:avLst/>
            <a:gdLst/>
            <a:ahLst/>
            <a:cxnLst/>
            <a:rect l="l" t="t" r="r" b="b"/>
            <a:pathLst>
              <a:path w="1053295" h="1053295">
                <a:moveTo>
                  <a:pt x="0" y="0"/>
                </a:moveTo>
                <a:lnTo>
                  <a:pt x="1053296" y="0"/>
                </a:lnTo>
                <a:lnTo>
                  <a:pt x="1053296" y="1053296"/>
                </a:lnTo>
                <a:lnTo>
                  <a:pt x="0" y="10532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5" name="Freeform 35"/>
          <p:cNvSpPr/>
          <p:nvPr/>
        </p:nvSpPr>
        <p:spPr>
          <a:xfrm>
            <a:off x="898727" y="3784419"/>
            <a:ext cx="1062750" cy="1062750"/>
          </a:xfrm>
          <a:custGeom>
            <a:avLst/>
            <a:gdLst/>
            <a:ahLst/>
            <a:cxnLst/>
            <a:rect l="l" t="t" r="r" b="b"/>
            <a:pathLst>
              <a:path w="1062750" h="1062750">
                <a:moveTo>
                  <a:pt x="0" y="0"/>
                </a:moveTo>
                <a:lnTo>
                  <a:pt x="1062750" y="0"/>
                </a:lnTo>
                <a:lnTo>
                  <a:pt x="1062750" y="1062750"/>
                </a:lnTo>
                <a:lnTo>
                  <a:pt x="0" y="10627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6" name="Freeform 36"/>
          <p:cNvSpPr/>
          <p:nvPr/>
        </p:nvSpPr>
        <p:spPr>
          <a:xfrm>
            <a:off x="898727" y="851289"/>
            <a:ext cx="1326235" cy="1252502"/>
          </a:xfrm>
          <a:custGeom>
            <a:avLst/>
            <a:gdLst/>
            <a:ahLst/>
            <a:cxnLst/>
            <a:rect l="l" t="t" r="r" b="b"/>
            <a:pathLst>
              <a:path w="1326235" h="1252502">
                <a:moveTo>
                  <a:pt x="0" y="0"/>
                </a:moveTo>
                <a:lnTo>
                  <a:pt x="1326235" y="0"/>
                </a:lnTo>
                <a:lnTo>
                  <a:pt x="1326235" y="1252502"/>
                </a:lnTo>
                <a:lnTo>
                  <a:pt x="0" y="12525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7" name="Freeform 37"/>
          <p:cNvSpPr/>
          <p:nvPr/>
        </p:nvSpPr>
        <p:spPr>
          <a:xfrm>
            <a:off x="3293850" y="2763300"/>
            <a:ext cx="914416" cy="329180"/>
          </a:xfrm>
          <a:custGeom>
            <a:avLst/>
            <a:gdLst/>
            <a:ahLst/>
            <a:cxnLst/>
            <a:rect l="l" t="t" r="r" b="b"/>
            <a:pathLst>
              <a:path w="914416" h="329180">
                <a:moveTo>
                  <a:pt x="0" y="0"/>
                </a:moveTo>
                <a:lnTo>
                  <a:pt x="914416" y="0"/>
                </a:lnTo>
                <a:lnTo>
                  <a:pt x="914416" y="329180"/>
                </a:lnTo>
                <a:lnTo>
                  <a:pt x="0" y="3291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8" name="Freeform 38"/>
          <p:cNvSpPr/>
          <p:nvPr/>
        </p:nvSpPr>
        <p:spPr>
          <a:xfrm>
            <a:off x="14063226" y="8116414"/>
            <a:ext cx="914414" cy="119272"/>
          </a:xfrm>
          <a:custGeom>
            <a:avLst/>
            <a:gdLst/>
            <a:ahLst/>
            <a:cxnLst/>
            <a:rect l="l" t="t" r="r" b="b"/>
            <a:pathLst>
              <a:path w="914414" h="119272">
                <a:moveTo>
                  <a:pt x="0" y="0"/>
                </a:moveTo>
                <a:lnTo>
                  <a:pt x="914414" y="0"/>
                </a:lnTo>
                <a:lnTo>
                  <a:pt x="914414" y="119272"/>
                </a:lnTo>
                <a:lnTo>
                  <a:pt x="0" y="1192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9" name="Freeform 39"/>
          <p:cNvSpPr/>
          <p:nvPr/>
        </p:nvSpPr>
        <p:spPr>
          <a:xfrm>
            <a:off x="13598546" y="7819110"/>
            <a:ext cx="914392" cy="114298"/>
          </a:xfrm>
          <a:custGeom>
            <a:avLst/>
            <a:gdLst/>
            <a:ahLst/>
            <a:cxnLst/>
            <a:rect l="l" t="t" r="r" b="b"/>
            <a:pathLst>
              <a:path w="914392" h="114298">
                <a:moveTo>
                  <a:pt x="0" y="0"/>
                </a:moveTo>
                <a:lnTo>
                  <a:pt x="914392" y="0"/>
                </a:lnTo>
                <a:lnTo>
                  <a:pt x="914392" y="114298"/>
                </a:lnTo>
                <a:lnTo>
                  <a:pt x="0" y="11429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0" name="Freeform 40"/>
          <p:cNvSpPr/>
          <p:nvPr/>
        </p:nvSpPr>
        <p:spPr>
          <a:xfrm>
            <a:off x="768788" y="8052560"/>
            <a:ext cx="1322821" cy="1322821"/>
          </a:xfrm>
          <a:custGeom>
            <a:avLst/>
            <a:gdLst/>
            <a:ahLst/>
            <a:cxnLst/>
            <a:rect l="l" t="t" r="r" b="b"/>
            <a:pathLst>
              <a:path w="1322821" h="1322821">
                <a:moveTo>
                  <a:pt x="0" y="0"/>
                </a:moveTo>
                <a:lnTo>
                  <a:pt x="1322822" y="0"/>
                </a:lnTo>
                <a:lnTo>
                  <a:pt x="1322822" y="1322822"/>
                </a:lnTo>
                <a:lnTo>
                  <a:pt x="0" y="132282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74" y="2063690"/>
            <a:ext cx="18653758" cy="8338230"/>
          </a:xfrm>
          <a:custGeom>
            <a:avLst/>
            <a:gdLst/>
            <a:ahLst/>
            <a:cxnLst/>
            <a:rect l="l" t="t" r="r" b="b"/>
            <a:pathLst>
              <a:path w="18653758" h="8338230">
                <a:moveTo>
                  <a:pt x="0" y="0"/>
                </a:moveTo>
                <a:lnTo>
                  <a:pt x="18653758" y="0"/>
                </a:lnTo>
                <a:lnTo>
                  <a:pt x="18653758" y="8338230"/>
                </a:lnTo>
                <a:lnTo>
                  <a:pt x="0" y="8338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24" r="-2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731400" y="731400"/>
            <a:ext cx="17191200" cy="9190200"/>
            <a:chOff x="0" y="0"/>
            <a:chExt cx="22921600" cy="12253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921595" cy="12253595"/>
            </a:xfrm>
            <a:custGeom>
              <a:avLst/>
              <a:gdLst/>
              <a:ahLst/>
              <a:cxnLst/>
              <a:rect l="l" t="t" r="r" b="b"/>
              <a:pathLst>
                <a:path w="22921595" h="12253595">
                  <a:moveTo>
                    <a:pt x="0" y="0"/>
                  </a:moveTo>
                  <a:lnTo>
                    <a:pt x="22921595" y="0"/>
                  </a:lnTo>
                  <a:lnTo>
                    <a:pt x="22921595" y="12253595"/>
                  </a:lnTo>
                  <a:lnTo>
                    <a:pt x="0" y="12253595"/>
                  </a:lnTo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9825" y="519825"/>
            <a:ext cx="17248350" cy="9247350"/>
            <a:chOff x="0" y="0"/>
            <a:chExt cx="22997800" cy="12329800"/>
          </a:xfrm>
        </p:grpSpPr>
        <p:sp>
          <p:nvSpPr>
            <p:cNvPr id="6" name="Freeform 6"/>
            <p:cNvSpPr/>
            <p:nvPr/>
          </p:nvSpPr>
          <p:spPr>
            <a:xfrm>
              <a:off x="38100" y="38100"/>
              <a:ext cx="22921595" cy="12253595"/>
            </a:xfrm>
            <a:custGeom>
              <a:avLst/>
              <a:gdLst/>
              <a:ahLst/>
              <a:cxnLst/>
              <a:rect l="l" t="t" r="r" b="b"/>
              <a:pathLst>
                <a:path w="22921595" h="12253595">
                  <a:moveTo>
                    <a:pt x="0" y="0"/>
                  </a:moveTo>
                  <a:lnTo>
                    <a:pt x="22921595" y="0"/>
                  </a:lnTo>
                  <a:lnTo>
                    <a:pt x="22921595" y="12253595"/>
                  </a:lnTo>
                  <a:lnTo>
                    <a:pt x="0" y="12253595"/>
                  </a:lnTo>
                </a:path>
              </a:pathLst>
            </a:custGeom>
            <a:solidFill>
              <a:srgbClr val="FCF6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38100" y="0"/>
              <a:ext cx="22959695" cy="12329795"/>
            </a:xfrm>
            <a:custGeom>
              <a:avLst/>
              <a:gdLst/>
              <a:ahLst/>
              <a:cxnLst/>
              <a:rect l="l" t="t" r="r" b="b"/>
              <a:pathLst>
                <a:path w="22959695" h="12329795">
                  <a:moveTo>
                    <a:pt x="0" y="0"/>
                  </a:moveTo>
                  <a:lnTo>
                    <a:pt x="22921595" y="0"/>
                  </a:lnTo>
                  <a:cubicBezTo>
                    <a:pt x="22942677" y="0"/>
                    <a:pt x="22959695" y="17018"/>
                    <a:pt x="22959695" y="38100"/>
                  </a:cubicBezTo>
                  <a:lnTo>
                    <a:pt x="22959695" y="12291695"/>
                  </a:lnTo>
                  <a:cubicBezTo>
                    <a:pt x="22959695" y="12312776"/>
                    <a:pt x="22942677" y="12329795"/>
                    <a:pt x="22921595" y="12329795"/>
                  </a:cubicBezTo>
                  <a:lnTo>
                    <a:pt x="0" y="12329795"/>
                  </a:lnTo>
                  <a:lnTo>
                    <a:pt x="0" y="12253595"/>
                  </a:lnTo>
                  <a:lnTo>
                    <a:pt x="22921595" y="12253595"/>
                  </a:lnTo>
                  <a:lnTo>
                    <a:pt x="22921595" y="12291695"/>
                  </a:lnTo>
                  <a:lnTo>
                    <a:pt x="22883495" y="12291695"/>
                  </a:lnTo>
                  <a:lnTo>
                    <a:pt x="22883495" y="38100"/>
                  </a:lnTo>
                  <a:lnTo>
                    <a:pt x="22921595" y="38100"/>
                  </a:lnTo>
                  <a:lnTo>
                    <a:pt x="22921595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AutoShape 8"/>
          <p:cNvSpPr/>
          <p:nvPr/>
        </p:nvSpPr>
        <p:spPr>
          <a:xfrm rot="11390">
            <a:off x="519778" y="1270293"/>
            <a:ext cx="17249045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 rot="2700000">
            <a:off x="17074388" y="904575"/>
            <a:ext cx="59842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/>
          <p:cNvSpPr/>
          <p:nvPr/>
        </p:nvSpPr>
        <p:spPr>
          <a:xfrm rot="2699999">
            <a:off x="17074388" y="904575"/>
            <a:ext cx="59842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1" name="Group 11"/>
          <p:cNvGrpSpPr/>
          <p:nvPr/>
        </p:nvGrpSpPr>
        <p:grpSpPr>
          <a:xfrm>
            <a:off x="16521825" y="702525"/>
            <a:ext cx="423150" cy="423150"/>
            <a:chOff x="0" y="0"/>
            <a:chExt cx="564200" cy="564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64261" cy="564261"/>
            </a:xfrm>
            <a:custGeom>
              <a:avLst/>
              <a:gdLst/>
              <a:ahLst/>
              <a:cxnLst/>
              <a:rect l="l" t="t" r="r" b="b"/>
              <a:pathLst>
                <a:path w="564261" h="564261">
                  <a:moveTo>
                    <a:pt x="38100" y="0"/>
                  </a:moveTo>
                  <a:lnTo>
                    <a:pt x="526161" y="0"/>
                  </a:lnTo>
                  <a:cubicBezTo>
                    <a:pt x="547243" y="0"/>
                    <a:pt x="564261" y="17018"/>
                    <a:pt x="564261" y="38100"/>
                  </a:cubicBezTo>
                  <a:lnTo>
                    <a:pt x="564261" y="526161"/>
                  </a:lnTo>
                  <a:cubicBezTo>
                    <a:pt x="564261" y="547243"/>
                    <a:pt x="547243" y="564261"/>
                    <a:pt x="526161" y="564261"/>
                  </a:cubicBezTo>
                  <a:lnTo>
                    <a:pt x="38100" y="564261"/>
                  </a:lnTo>
                  <a:cubicBezTo>
                    <a:pt x="17018" y="564261"/>
                    <a:pt x="0" y="547243"/>
                    <a:pt x="0" y="526161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526161"/>
                  </a:lnTo>
                  <a:lnTo>
                    <a:pt x="38100" y="526161"/>
                  </a:lnTo>
                  <a:lnTo>
                    <a:pt x="38100" y="488061"/>
                  </a:lnTo>
                  <a:lnTo>
                    <a:pt x="526161" y="488061"/>
                  </a:lnTo>
                  <a:lnTo>
                    <a:pt x="526161" y="526161"/>
                  </a:lnTo>
                  <a:lnTo>
                    <a:pt x="488061" y="526161"/>
                  </a:lnTo>
                  <a:lnTo>
                    <a:pt x="488061" y="38100"/>
                  </a:lnTo>
                  <a:lnTo>
                    <a:pt x="526161" y="38100"/>
                  </a:lnTo>
                  <a:lnTo>
                    <a:pt x="526161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AutoShape 13"/>
          <p:cNvSpPr/>
          <p:nvPr/>
        </p:nvSpPr>
        <p:spPr>
          <a:xfrm rot="404757">
            <a:off x="15819939" y="1087575"/>
            <a:ext cx="48651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4" name="Group 14"/>
          <p:cNvGrpSpPr/>
          <p:nvPr/>
        </p:nvGrpSpPr>
        <p:grpSpPr>
          <a:xfrm>
            <a:off x="12386202" y="3383650"/>
            <a:ext cx="4654200" cy="5650200"/>
            <a:chOff x="0" y="0"/>
            <a:chExt cx="6205600" cy="7533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205601" cy="7533640"/>
            </a:xfrm>
            <a:custGeom>
              <a:avLst/>
              <a:gdLst/>
              <a:ahLst/>
              <a:cxnLst/>
              <a:rect l="l" t="t" r="r" b="b"/>
              <a:pathLst>
                <a:path w="6205601" h="7533640">
                  <a:moveTo>
                    <a:pt x="0" y="0"/>
                  </a:moveTo>
                  <a:lnTo>
                    <a:pt x="6205601" y="0"/>
                  </a:lnTo>
                  <a:lnTo>
                    <a:pt x="6205601" y="7533640"/>
                  </a:lnTo>
                  <a:lnTo>
                    <a:pt x="0" y="7533640"/>
                  </a:lnTo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175727" y="3172075"/>
            <a:ext cx="4711350" cy="5707350"/>
            <a:chOff x="0" y="0"/>
            <a:chExt cx="6281800" cy="7609800"/>
          </a:xfrm>
        </p:grpSpPr>
        <p:sp>
          <p:nvSpPr>
            <p:cNvPr id="17" name="Freeform 17"/>
            <p:cNvSpPr/>
            <p:nvPr/>
          </p:nvSpPr>
          <p:spPr>
            <a:xfrm>
              <a:off x="38100" y="38100"/>
              <a:ext cx="6205601" cy="7533640"/>
            </a:xfrm>
            <a:custGeom>
              <a:avLst/>
              <a:gdLst/>
              <a:ahLst/>
              <a:cxnLst/>
              <a:rect l="l" t="t" r="r" b="b"/>
              <a:pathLst>
                <a:path w="6205601" h="7533640">
                  <a:moveTo>
                    <a:pt x="0" y="0"/>
                  </a:moveTo>
                  <a:lnTo>
                    <a:pt x="6205601" y="0"/>
                  </a:lnTo>
                  <a:lnTo>
                    <a:pt x="6205601" y="7533640"/>
                  </a:lnTo>
                  <a:lnTo>
                    <a:pt x="0" y="7533640"/>
                  </a:lnTo>
                </a:path>
              </a:pathLst>
            </a:custGeom>
            <a:solidFill>
              <a:srgbClr val="FCF6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8100" y="0"/>
              <a:ext cx="6243701" cy="7609840"/>
            </a:xfrm>
            <a:custGeom>
              <a:avLst/>
              <a:gdLst/>
              <a:ahLst/>
              <a:cxnLst/>
              <a:rect l="l" t="t" r="r" b="b"/>
              <a:pathLst>
                <a:path w="6243701" h="7609840">
                  <a:moveTo>
                    <a:pt x="0" y="0"/>
                  </a:moveTo>
                  <a:lnTo>
                    <a:pt x="6205601" y="0"/>
                  </a:lnTo>
                  <a:cubicBezTo>
                    <a:pt x="6226683" y="0"/>
                    <a:pt x="6243701" y="17018"/>
                    <a:pt x="6243701" y="38100"/>
                  </a:cubicBezTo>
                  <a:lnTo>
                    <a:pt x="6243701" y="7571740"/>
                  </a:lnTo>
                  <a:cubicBezTo>
                    <a:pt x="6243701" y="7592822"/>
                    <a:pt x="6226683" y="7609840"/>
                    <a:pt x="6205601" y="7609840"/>
                  </a:cubicBezTo>
                  <a:lnTo>
                    <a:pt x="0" y="7609840"/>
                  </a:lnTo>
                  <a:lnTo>
                    <a:pt x="0" y="7533640"/>
                  </a:lnTo>
                  <a:lnTo>
                    <a:pt x="6205601" y="7533640"/>
                  </a:lnTo>
                  <a:lnTo>
                    <a:pt x="6205601" y="7571740"/>
                  </a:lnTo>
                  <a:lnTo>
                    <a:pt x="6167501" y="7571740"/>
                  </a:lnTo>
                  <a:lnTo>
                    <a:pt x="6167501" y="38100"/>
                  </a:lnTo>
                  <a:lnTo>
                    <a:pt x="6205601" y="38100"/>
                  </a:lnTo>
                  <a:lnTo>
                    <a:pt x="62056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9" name="AutoShape 19"/>
          <p:cNvSpPr/>
          <p:nvPr/>
        </p:nvSpPr>
        <p:spPr>
          <a:xfrm rot="41783">
            <a:off x="12175553" y="3557125"/>
            <a:ext cx="470209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0" name="Group 20"/>
          <p:cNvGrpSpPr/>
          <p:nvPr/>
        </p:nvGrpSpPr>
        <p:grpSpPr>
          <a:xfrm>
            <a:off x="7000000" y="3383650"/>
            <a:ext cx="4654200" cy="5650200"/>
            <a:chOff x="0" y="0"/>
            <a:chExt cx="6205600" cy="75336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205601" cy="7533640"/>
            </a:xfrm>
            <a:custGeom>
              <a:avLst/>
              <a:gdLst/>
              <a:ahLst/>
              <a:cxnLst/>
              <a:rect l="l" t="t" r="r" b="b"/>
              <a:pathLst>
                <a:path w="6205601" h="7533640">
                  <a:moveTo>
                    <a:pt x="0" y="0"/>
                  </a:moveTo>
                  <a:lnTo>
                    <a:pt x="6205601" y="0"/>
                  </a:lnTo>
                  <a:lnTo>
                    <a:pt x="6205601" y="7533640"/>
                  </a:lnTo>
                  <a:lnTo>
                    <a:pt x="0" y="7533640"/>
                  </a:lnTo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788425" y="3172075"/>
            <a:ext cx="4711350" cy="5707350"/>
            <a:chOff x="0" y="0"/>
            <a:chExt cx="6281800" cy="7609800"/>
          </a:xfrm>
        </p:grpSpPr>
        <p:sp>
          <p:nvSpPr>
            <p:cNvPr id="23" name="Freeform 23"/>
            <p:cNvSpPr/>
            <p:nvPr/>
          </p:nvSpPr>
          <p:spPr>
            <a:xfrm>
              <a:off x="38100" y="38100"/>
              <a:ext cx="6205601" cy="7533640"/>
            </a:xfrm>
            <a:custGeom>
              <a:avLst/>
              <a:gdLst/>
              <a:ahLst/>
              <a:cxnLst/>
              <a:rect l="l" t="t" r="r" b="b"/>
              <a:pathLst>
                <a:path w="6205601" h="7533640">
                  <a:moveTo>
                    <a:pt x="0" y="0"/>
                  </a:moveTo>
                  <a:lnTo>
                    <a:pt x="6205601" y="0"/>
                  </a:lnTo>
                  <a:lnTo>
                    <a:pt x="6205601" y="7533640"/>
                  </a:lnTo>
                  <a:lnTo>
                    <a:pt x="0" y="7533640"/>
                  </a:lnTo>
                </a:path>
              </a:pathLst>
            </a:custGeom>
            <a:solidFill>
              <a:srgbClr val="FCF6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38100" y="0"/>
              <a:ext cx="6243701" cy="7609840"/>
            </a:xfrm>
            <a:custGeom>
              <a:avLst/>
              <a:gdLst/>
              <a:ahLst/>
              <a:cxnLst/>
              <a:rect l="l" t="t" r="r" b="b"/>
              <a:pathLst>
                <a:path w="6243701" h="7609840">
                  <a:moveTo>
                    <a:pt x="0" y="0"/>
                  </a:moveTo>
                  <a:lnTo>
                    <a:pt x="6205601" y="0"/>
                  </a:lnTo>
                  <a:cubicBezTo>
                    <a:pt x="6226683" y="0"/>
                    <a:pt x="6243701" y="17018"/>
                    <a:pt x="6243701" y="38100"/>
                  </a:cubicBezTo>
                  <a:lnTo>
                    <a:pt x="6243701" y="7571740"/>
                  </a:lnTo>
                  <a:cubicBezTo>
                    <a:pt x="6243701" y="7592822"/>
                    <a:pt x="6226683" y="7609840"/>
                    <a:pt x="6205601" y="7609840"/>
                  </a:cubicBezTo>
                  <a:lnTo>
                    <a:pt x="0" y="7609840"/>
                  </a:lnTo>
                  <a:lnTo>
                    <a:pt x="0" y="7533640"/>
                  </a:lnTo>
                  <a:lnTo>
                    <a:pt x="6205601" y="7533640"/>
                  </a:lnTo>
                  <a:lnTo>
                    <a:pt x="6205601" y="7571740"/>
                  </a:lnTo>
                  <a:lnTo>
                    <a:pt x="6167501" y="7571740"/>
                  </a:lnTo>
                  <a:lnTo>
                    <a:pt x="6167501" y="38100"/>
                  </a:lnTo>
                  <a:lnTo>
                    <a:pt x="6205601" y="38100"/>
                  </a:lnTo>
                  <a:lnTo>
                    <a:pt x="62056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5" name="AutoShape 25"/>
          <p:cNvSpPr/>
          <p:nvPr/>
        </p:nvSpPr>
        <p:spPr>
          <a:xfrm rot="41783">
            <a:off x="6788251" y="3557125"/>
            <a:ext cx="470209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6" name="Group 26"/>
          <p:cNvGrpSpPr/>
          <p:nvPr/>
        </p:nvGrpSpPr>
        <p:grpSpPr>
          <a:xfrm>
            <a:off x="1613800" y="3383650"/>
            <a:ext cx="4654200" cy="5650200"/>
            <a:chOff x="0" y="0"/>
            <a:chExt cx="6205600" cy="75336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205601" cy="7533640"/>
            </a:xfrm>
            <a:custGeom>
              <a:avLst/>
              <a:gdLst/>
              <a:ahLst/>
              <a:cxnLst/>
              <a:rect l="l" t="t" r="r" b="b"/>
              <a:pathLst>
                <a:path w="6205601" h="7533640">
                  <a:moveTo>
                    <a:pt x="0" y="0"/>
                  </a:moveTo>
                  <a:lnTo>
                    <a:pt x="6205601" y="0"/>
                  </a:lnTo>
                  <a:lnTo>
                    <a:pt x="6205601" y="7533640"/>
                  </a:lnTo>
                  <a:lnTo>
                    <a:pt x="0" y="7533640"/>
                  </a:lnTo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02225" y="3172075"/>
            <a:ext cx="4711350" cy="5707350"/>
            <a:chOff x="0" y="0"/>
            <a:chExt cx="6281800" cy="7609800"/>
          </a:xfrm>
        </p:grpSpPr>
        <p:sp>
          <p:nvSpPr>
            <p:cNvPr id="29" name="Freeform 29"/>
            <p:cNvSpPr/>
            <p:nvPr/>
          </p:nvSpPr>
          <p:spPr>
            <a:xfrm>
              <a:off x="38100" y="38100"/>
              <a:ext cx="6205601" cy="7533640"/>
            </a:xfrm>
            <a:custGeom>
              <a:avLst/>
              <a:gdLst/>
              <a:ahLst/>
              <a:cxnLst/>
              <a:rect l="l" t="t" r="r" b="b"/>
              <a:pathLst>
                <a:path w="6205601" h="7533640">
                  <a:moveTo>
                    <a:pt x="0" y="0"/>
                  </a:moveTo>
                  <a:lnTo>
                    <a:pt x="6205601" y="0"/>
                  </a:lnTo>
                  <a:lnTo>
                    <a:pt x="6205601" y="7533640"/>
                  </a:lnTo>
                  <a:lnTo>
                    <a:pt x="0" y="7533640"/>
                  </a:lnTo>
                </a:path>
              </a:pathLst>
            </a:custGeom>
            <a:solidFill>
              <a:srgbClr val="FCF6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38100" y="0"/>
              <a:ext cx="6243701" cy="7609840"/>
            </a:xfrm>
            <a:custGeom>
              <a:avLst/>
              <a:gdLst/>
              <a:ahLst/>
              <a:cxnLst/>
              <a:rect l="l" t="t" r="r" b="b"/>
              <a:pathLst>
                <a:path w="6243701" h="7609840">
                  <a:moveTo>
                    <a:pt x="0" y="0"/>
                  </a:moveTo>
                  <a:lnTo>
                    <a:pt x="6205601" y="0"/>
                  </a:lnTo>
                  <a:cubicBezTo>
                    <a:pt x="6226683" y="0"/>
                    <a:pt x="6243701" y="17018"/>
                    <a:pt x="6243701" y="38100"/>
                  </a:cubicBezTo>
                  <a:lnTo>
                    <a:pt x="6243701" y="7571740"/>
                  </a:lnTo>
                  <a:cubicBezTo>
                    <a:pt x="6243701" y="7592822"/>
                    <a:pt x="6226683" y="7609840"/>
                    <a:pt x="6205601" y="7609840"/>
                  </a:cubicBezTo>
                  <a:lnTo>
                    <a:pt x="0" y="7609840"/>
                  </a:lnTo>
                  <a:lnTo>
                    <a:pt x="0" y="7533640"/>
                  </a:lnTo>
                  <a:lnTo>
                    <a:pt x="6205601" y="7533640"/>
                  </a:lnTo>
                  <a:lnTo>
                    <a:pt x="6205601" y="7571740"/>
                  </a:lnTo>
                  <a:lnTo>
                    <a:pt x="6167501" y="7571740"/>
                  </a:lnTo>
                  <a:lnTo>
                    <a:pt x="6167501" y="38100"/>
                  </a:lnTo>
                  <a:lnTo>
                    <a:pt x="6205601" y="38100"/>
                  </a:lnTo>
                  <a:lnTo>
                    <a:pt x="620560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1" name="AutoShape 31"/>
          <p:cNvSpPr/>
          <p:nvPr/>
        </p:nvSpPr>
        <p:spPr>
          <a:xfrm rot="41783">
            <a:off x="1402051" y="3557125"/>
            <a:ext cx="4702097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Box 32"/>
          <p:cNvSpPr txBox="1"/>
          <p:nvPr/>
        </p:nvSpPr>
        <p:spPr>
          <a:xfrm>
            <a:off x="1517889" y="1516365"/>
            <a:ext cx="152521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Solution</a:t>
            </a:r>
          </a:p>
        </p:txBody>
      </p:sp>
      <p:sp>
        <p:nvSpPr>
          <p:cNvPr id="33" name="Freeform 33"/>
          <p:cNvSpPr/>
          <p:nvPr/>
        </p:nvSpPr>
        <p:spPr>
          <a:xfrm>
            <a:off x="15943400" y="2163250"/>
            <a:ext cx="914414" cy="119272"/>
          </a:xfrm>
          <a:custGeom>
            <a:avLst/>
            <a:gdLst/>
            <a:ahLst/>
            <a:cxnLst/>
            <a:rect l="l" t="t" r="r" b="b"/>
            <a:pathLst>
              <a:path w="914414" h="119272">
                <a:moveTo>
                  <a:pt x="0" y="0"/>
                </a:moveTo>
                <a:lnTo>
                  <a:pt x="914414" y="0"/>
                </a:lnTo>
                <a:lnTo>
                  <a:pt x="914414" y="119272"/>
                </a:lnTo>
                <a:lnTo>
                  <a:pt x="0" y="119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4" name="Freeform 34"/>
          <p:cNvSpPr/>
          <p:nvPr/>
        </p:nvSpPr>
        <p:spPr>
          <a:xfrm>
            <a:off x="15478720" y="1865946"/>
            <a:ext cx="914392" cy="114298"/>
          </a:xfrm>
          <a:custGeom>
            <a:avLst/>
            <a:gdLst/>
            <a:ahLst/>
            <a:cxnLst/>
            <a:rect l="l" t="t" r="r" b="b"/>
            <a:pathLst>
              <a:path w="914392" h="114298">
                <a:moveTo>
                  <a:pt x="0" y="0"/>
                </a:moveTo>
                <a:lnTo>
                  <a:pt x="914392" y="0"/>
                </a:lnTo>
                <a:lnTo>
                  <a:pt x="914392" y="114298"/>
                </a:lnTo>
                <a:lnTo>
                  <a:pt x="0" y="1142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5" name="Freeform 35"/>
          <p:cNvSpPr/>
          <p:nvPr/>
        </p:nvSpPr>
        <p:spPr>
          <a:xfrm>
            <a:off x="1430320" y="2505450"/>
            <a:ext cx="914416" cy="329180"/>
          </a:xfrm>
          <a:custGeom>
            <a:avLst/>
            <a:gdLst/>
            <a:ahLst/>
            <a:cxnLst/>
            <a:rect l="l" t="t" r="r" b="b"/>
            <a:pathLst>
              <a:path w="914416" h="329180">
                <a:moveTo>
                  <a:pt x="0" y="0"/>
                </a:moveTo>
                <a:lnTo>
                  <a:pt x="914416" y="0"/>
                </a:lnTo>
                <a:lnTo>
                  <a:pt x="914416" y="329180"/>
                </a:lnTo>
                <a:lnTo>
                  <a:pt x="0" y="3291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982872" y="3454969"/>
            <a:ext cx="1550057" cy="1410552"/>
          </a:xfrm>
          <a:prstGeom prst="rect">
            <a:avLst/>
          </a:prstGeom>
        </p:spPr>
      </p:pic>
      <p:sp>
        <p:nvSpPr>
          <p:cNvPr id="37" name="Freeform 37"/>
          <p:cNvSpPr/>
          <p:nvPr/>
        </p:nvSpPr>
        <p:spPr>
          <a:xfrm>
            <a:off x="8569645" y="3774696"/>
            <a:ext cx="1095587" cy="1095587"/>
          </a:xfrm>
          <a:custGeom>
            <a:avLst/>
            <a:gdLst/>
            <a:ahLst/>
            <a:cxnLst/>
            <a:rect l="l" t="t" r="r" b="b"/>
            <a:pathLst>
              <a:path w="1095587" h="1095587">
                <a:moveTo>
                  <a:pt x="0" y="0"/>
                </a:moveTo>
                <a:lnTo>
                  <a:pt x="1095587" y="0"/>
                </a:lnTo>
                <a:lnTo>
                  <a:pt x="1095587" y="1095587"/>
                </a:lnTo>
                <a:lnTo>
                  <a:pt x="0" y="10955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8" name="Freeform 38"/>
          <p:cNvSpPr/>
          <p:nvPr/>
        </p:nvSpPr>
        <p:spPr>
          <a:xfrm>
            <a:off x="13920152" y="3779459"/>
            <a:ext cx="1222500" cy="1165959"/>
          </a:xfrm>
          <a:custGeom>
            <a:avLst/>
            <a:gdLst/>
            <a:ahLst/>
            <a:cxnLst/>
            <a:rect l="l" t="t" r="r" b="b"/>
            <a:pathLst>
              <a:path w="1222500" h="1165959">
                <a:moveTo>
                  <a:pt x="0" y="0"/>
                </a:moveTo>
                <a:lnTo>
                  <a:pt x="1222500" y="0"/>
                </a:lnTo>
                <a:lnTo>
                  <a:pt x="1222500" y="1165959"/>
                </a:lnTo>
                <a:lnTo>
                  <a:pt x="0" y="11659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9" name="TextBox 39"/>
          <p:cNvSpPr txBox="1"/>
          <p:nvPr/>
        </p:nvSpPr>
        <p:spPr>
          <a:xfrm>
            <a:off x="1652125" y="5357750"/>
            <a:ext cx="421155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Data Collection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761764" y="5357750"/>
            <a:ext cx="471135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NLP &amp; Analysis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966877" y="5101077"/>
            <a:ext cx="501205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Frontend &amp;</a:t>
            </a:r>
          </a:p>
          <a:p>
            <a:pPr algn="ctr">
              <a:lnSpc>
                <a:spcPts val="4080"/>
              </a:lnSpc>
            </a:pPr>
            <a:r>
              <a:rPr lang="en-US" sz="3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Visualization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654825" y="6180025"/>
            <a:ext cx="4206150" cy="221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Collected student reviews via Google Forms and preprocessed the data (cleaning, formatting, categorizing).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041575" y="6180025"/>
            <a:ext cx="4206150" cy="221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Used NLP to analyze sentiments and extract keywords. Generated a word cloud and sentiment breakdown.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426977" y="6180041"/>
            <a:ext cx="4206150" cy="1716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Built a responsive website to display graphs, insights, and team info using HTML, CSS, and JS.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74" y="2063690"/>
            <a:ext cx="18653758" cy="8338230"/>
          </a:xfrm>
          <a:custGeom>
            <a:avLst/>
            <a:gdLst/>
            <a:ahLst/>
            <a:cxnLst/>
            <a:rect l="l" t="t" r="r" b="b"/>
            <a:pathLst>
              <a:path w="18653758" h="8338230">
                <a:moveTo>
                  <a:pt x="0" y="0"/>
                </a:moveTo>
                <a:lnTo>
                  <a:pt x="18653758" y="0"/>
                </a:lnTo>
                <a:lnTo>
                  <a:pt x="18653758" y="8338230"/>
                </a:lnTo>
                <a:lnTo>
                  <a:pt x="0" y="8338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24" r="-2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731400" y="731400"/>
            <a:ext cx="17191200" cy="9190200"/>
            <a:chOff x="0" y="0"/>
            <a:chExt cx="22921600" cy="12253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921595" cy="12253595"/>
            </a:xfrm>
            <a:custGeom>
              <a:avLst/>
              <a:gdLst/>
              <a:ahLst/>
              <a:cxnLst/>
              <a:rect l="l" t="t" r="r" b="b"/>
              <a:pathLst>
                <a:path w="22921595" h="12253595">
                  <a:moveTo>
                    <a:pt x="0" y="0"/>
                  </a:moveTo>
                  <a:lnTo>
                    <a:pt x="22921595" y="0"/>
                  </a:lnTo>
                  <a:lnTo>
                    <a:pt x="22921595" y="12253595"/>
                  </a:lnTo>
                  <a:lnTo>
                    <a:pt x="0" y="12253595"/>
                  </a:lnTo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9825" y="519825"/>
            <a:ext cx="17248350" cy="9247350"/>
            <a:chOff x="0" y="0"/>
            <a:chExt cx="22997800" cy="12329800"/>
          </a:xfrm>
        </p:grpSpPr>
        <p:sp>
          <p:nvSpPr>
            <p:cNvPr id="6" name="Freeform 6"/>
            <p:cNvSpPr/>
            <p:nvPr/>
          </p:nvSpPr>
          <p:spPr>
            <a:xfrm>
              <a:off x="38100" y="38100"/>
              <a:ext cx="22921595" cy="12253595"/>
            </a:xfrm>
            <a:custGeom>
              <a:avLst/>
              <a:gdLst/>
              <a:ahLst/>
              <a:cxnLst/>
              <a:rect l="l" t="t" r="r" b="b"/>
              <a:pathLst>
                <a:path w="22921595" h="12253595">
                  <a:moveTo>
                    <a:pt x="0" y="0"/>
                  </a:moveTo>
                  <a:lnTo>
                    <a:pt x="22921595" y="0"/>
                  </a:lnTo>
                  <a:lnTo>
                    <a:pt x="22921595" y="12253595"/>
                  </a:lnTo>
                  <a:lnTo>
                    <a:pt x="0" y="12253595"/>
                  </a:lnTo>
                </a:path>
              </a:pathLst>
            </a:custGeom>
            <a:solidFill>
              <a:srgbClr val="FCF6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38100" y="0"/>
              <a:ext cx="22959695" cy="12329795"/>
            </a:xfrm>
            <a:custGeom>
              <a:avLst/>
              <a:gdLst/>
              <a:ahLst/>
              <a:cxnLst/>
              <a:rect l="l" t="t" r="r" b="b"/>
              <a:pathLst>
                <a:path w="22959695" h="12329795">
                  <a:moveTo>
                    <a:pt x="0" y="0"/>
                  </a:moveTo>
                  <a:lnTo>
                    <a:pt x="22921595" y="0"/>
                  </a:lnTo>
                  <a:cubicBezTo>
                    <a:pt x="22942677" y="0"/>
                    <a:pt x="22959695" y="17018"/>
                    <a:pt x="22959695" y="38100"/>
                  </a:cubicBezTo>
                  <a:lnTo>
                    <a:pt x="22959695" y="12291695"/>
                  </a:lnTo>
                  <a:cubicBezTo>
                    <a:pt x="22959695" y="12312776"/>
                    <a:pt x="22942677" y="12329795"/>
                    <a:pt x="22921595" y="12329795"/>
                  </a:cubicBezTo>
                  <a:lnTo>
                    <a:pt x="0" y="12329795"/>
                  </a:lnTo>
                  <a:lnTo>
                    <a:pt x="0" y="12253595"/>
                  </a:lnTo>
                  <a:lnTo>
                    <a:pt x="22921595" y="12253595"/>
                  </a:lnTo>
                  <a:lnTo>
                    <a:pt x="22921595" y="12291695"/>
                  </a:lnTo>
                  <a:lnTo>
                    <a:pt x="22883495" y="12291695"/>
                  </a:lnTo>
                  <a:lnTo>
                    <a:pt x="22883495" y="38100"/>
                  </a:lnTo>
                  <a:lnTo>
                    <a:pt x="22921595" y="38100"/>
                  </a:lnTo>
                  <a:lnTo>
                    <a:pt x="22921595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AutoShape 8"/>
          <p:cNvSpPr/>
          <p:nvPr/>
        </p:nvSpPr>
        <p:spPr>
          <a:xfrm rot="11390">
            <a:off x="519778" y="1270293"/>
            <a:ext cx="17249045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 rot="2700000">
            <a:off x="17074388" y="904575"/>
            <a:ext cx="59842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/>
          <p:cNvSpPr/>
          <p:nvPr/>
        </p:nvSpPr>
        <p:spPr>
          <a:xfrm rot="2699999">
            <a:off x="17074388" y="904575"/>
            <a:ext cx="59842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1" name="Group 11"/>
          <p:cNvGrpSpPr/>
          <p:nvPr/>
        </p:nvGrpSpPr>
        <p:grpSpPr>
          <a:xfrm>
            <a:off x="16521825" y="702525"/>
            <a:ext cx="423150" cy="423150"/>
            <a:chOff x="0" y="0"/>
            <a:chExt cx="564200" cy="564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64261" cy="564261"/>
            </a:xfrm>
            <a:custGeom>
              <a:avLst/>
              <a:gdLst/>
              <a:ahLst/>
              <a:cxnLst/>
              <a:rect l="l" t="t" r="r" b="b"/>
              <a:pathLst>
                <a:path w="564261" h="564261">
                  <a:moveTo>
                    <a:pt x="38100" y="0"/>
                  </a:moveTo>
                  <a:lnTo>
                    <a:pt x="526161" y="0"/>
                  </a:lnTo>
                  <a:cubicBezTo>
                    <a:pt x="547243" y="0"/>
                    <a:pt x="564261" y="17018"/>
                    <a:pt x="564261" y="38100"/>
                  </a:cubicBezTo>
                  <a:lnTo>
                    <a:pt x="564261" y="526161"/>
                  </a:lnTo>
                  <a:cubicBezTo>
                    <a:pt x="564261" y="547243"/>
                    <a:pt x="547243" y="564261"/>
                    <a:pt x="526161" y="564261"/>
                  </a:cubicBezTo>
                  <a:lnTo>
                    <a:pt x="38100" y="564261"/>
                  </a:lnTo>
                  <a:cubicBezTo>
                    <a:pt x="17018" y="564261"/>
                    <a:pt x="0" y="547243"/>
                    <a:pt x="0" y="526161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526161"/>
                  </a:lnTo>
                  <a:lnTo>
                    <a:pt x="38100" y="526161"/>
                  </a:lnTo>
                  <a:lnTo>
                    <a:pt x="38100" y="488061"/>
                  </a:lnTo>
                  <a:lnTo>
                    <a:pt x="526161" y="488061"/>
                  </a:lnTo>
                  <a:lnTo>
                    <a:pt x="526161" y="526161"/>
                  </a:lnTo>
                  <a:lnTo>
                    <a:pt x="488061" y="526161"/>
                  </a:lnTo>
                  <a:lnTo>
                    <a:pt x="488061" y="38100"/>
                  </a:lnTo>
                  <a:lnTo>
                    <a:pt x="526161" y="38100"/>
                  </a:lnTo>
                  <a:lnTo>
                    <a:pt x="526161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AutoShape 13"/>
          <p:cNvSpPr/>
          <p:nvPr/>
        </p:nvSpPr>
        <p:spPr>
          <a:xfrm rot="404757">
            <a:off x="15819939" y="1087575"/>
            <a:ext cx="48651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4" name="Group 14"/>
          <p:cNvGrpSpPr/>
          <p:nvPr/>
        </p:nvGrpSpPr>
        <p:grpSpPr>
          <a:xfrm>
            <a:off x="9799102" y="6574240"/>
            <a:ext cx="4654800" cy="2642400"/>
            <a:chOff x="0" y="0"/>
            <a:chExt cx="6206400" cy="3523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206363" cy="3523234"/>
            </a:xfrm>
            <a:custGeom>
              <a:avLst/>
              <a:gdLst/>
              <a:ahLst/>
              <a:cxnLst/>
              <a:rect l="l" t="t" r="r" b="b"/>
              <a:pathLst>
                <a:path w="6206363" h="3523234">
                  <a:moveTo>
                    <a:pt x="0" y="0"/>
                  </a:moveTo>
                  <a:lnTo>
                    <a:pt x="6206363" y="0"/>
                  </a:lnTo>
                  <a:lnTo>
                    <a:pt x="6206363" y="3523234"/>
                  </a:lnTo>
                  <a:lnTo>
                    <a:pt x="0" y="3523234"/>
                  </a:lnTo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587527" y="6362665"/>
            <a:ext cx="4711950" cy="2699550"/>
            <a:chOff x="0" y="0"/>
            <a:chExt cx="6282600" cy="3599400"/>
          </a:xfrm>
        </p:grpSpPr>
        <p:sp>
          <p:nvSpPr>
            <p:cNvPr id="17" name="Freeform 17"/>
            <p:cNvSpPr/>
            <p:nvPr/>
          </p:nvSpPr>
          <p:spPr>
            <a:xfrm>
              <a:off x="38100" y="38100"/>
              <a:ext cx="6206363" cy="3523234"/>
            </a:xfrm>
            <a:custGeom>
              <a:avLst/>
              <a:gdLst/>
              <a:ahLst/>
              <a:cxnLst/>
              <a:rect l="l" t="t" r="r" b="b"/>
              <a:pathLst>
                <a:path w="6206363" h="3523234">
                  <a:moveTo>
                    <a:pt x="0" y="0"/>
                  </a:moveTo>
                  <a:lnTo>
                    <a:pt x="6206363" y="0"/>
                  </a:lnTo>
                  <a:lnTo>
                    <a:pt x="6206363" y="3523234"/>
                  </a:lnTo>
                  <a:lnTo>
                    <a:pt x="0" y="3523234"/>
                  </a:lnTo>
                </a:path>
              </a:pathLst>
            </a:custGeom>
            <a:solidFill>
              <a:srgbClr val="FCF6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8100" y="0"/>
              <a:ext cx="6244463" cy="3599434"/>
            </a:xfrm>
            <a:custGeom>
              <a:avLst/>
              <a:gdLst/>
              <a:ahLst/>
              <a:cxnLst/>
              <a:rect l="l" t="t" r="r" b="b"/>
              <a:pathLst>
                <a:path w="6244463" h="3599434">
                  <a:moveTo>
                    <a:pt x="0" y="0"/>
                  </a:moveTo>
                  <a:lnTo>
                    <a:pt x="6206363" y="0"/>
                  </a:lnTo>
                  <a:cubicBezTo>
                    <a:pt x="6227445" y="0"/>
                    <a:pt x="6244463" y="17018"/>
                    <a:pt x="6244463" y="38100"/>
                  </a:cubicBezTo>
                  <a:lnTo>
                    <a:pt x="6244463" y="3561334"/>
                  </a:lnTo>
                  <a:cubicBezTo>
                    <a:pt x="6244463" y="3582416"/>
                    <a:pt x="6227445" y="3599434"/>
                    <a:pt x="6206363" y="3599434"/>
                  </a:cubicBezTo>
                  <a:lnTo>
                    <a:pt x="0" y="3599434"/>
                  </a:lnTo>
                  <a:lnTo>
                    <a:pt x="0" y="3523234"/>
                  </a:lnTo>
                  <a:lnTo>
                    <a:pt x="6206363" y="3523234"/>
                  </a:lnTo>
                  <a:lnTo>
                    <a:pt x="6206363" y="3561334"/>
                  </a:lnTo>
                  <a:lnTo>
                    <a:pt x="6168263" y="3561334"/>
                  </a:lnTo>
                  <a:lnTo>
                    <a:pt x="6168263" y="38100"/>
                  </a:lnTo>
                  <a:lnTo>
                    <a:pt x="6206363" y="38100"/>
                  </a:lnTo>
                  <a:lnTo>
                    <a:pt x="620636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9" name="AutoShape 19"/>
          <p:cNvSpPr/>
          <p:nvPr/>
        </p:nvSpPr>
        <p:spPr>
          <a:xfrm>
            <a:off x="9601578" y="6728665"/>
            <a:ext cx="4688550" cy="5715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0" name="Group 20"/>
          <p:cNvGrpSpPr/>
          <p:nvPr/>
        </p:nvGrpSpPr>
        <p:grpSpPr>
          <a:xfrm>
            <a:off x="4412353" y="6574240"/>
            <a:ext cx="4654800" cy="2642400"/>
            <a:chOff x="0" y="0"/>
            <a:chExt cx="6206400" cy="3523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206363" cy="3523234"/>
            </a:xfrm>
            <a:custGeom>
              <a:avLst/>
              <a:gdLst/>
              <a:ahLst/>
              <a:cxnLst/>
              <a:rect l="l" t="t" r="r" b="b"/>
              <a:pathLst>
                <a:path w="6206363" h="3523234">
                  <a:moveTo>
                    <a:pt x="0" y="0"/>
                  </a:moveTo>
                  <a:lnTo>
                    <a:pt x="6206363" y="0"/>
                  </a:lnTo>
                  <a:lnTo>
                    <a:pt x="6206363" y="3523234"/>
                  </a:lnTo>
                  <a:lnTo>
                    <a:pt x="0" y="3523234"/>
                  </a:lnTo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200778" y="6362665"/>
            <a:ext cx="4711950" cy="2699550"/>
            <a:chOff x="0" y="0"/>
            <a:chExt cx="6282600" cy="3599400"/>
          </a:xfrm>
        </p:grpSpPr>
        <p:sp>
          <p:nvSpPr>
            <p:cNvPr id="23" name="Freeform 23"/>
            <p:cNvSpPr/>
            <p:nvPr/>
          </p:nvSpPr>
          <p:spPr>
            <a:xfrm>
              <a:off x="38100" y="38100"/>
              <a:ext cx="6206363" cy="3523234"/>
            </a:xfrm>
            <a:custGeom>
              <a:avLst/>
              <a:gdLst/>
              <a:ahLst/>
              <a:cxnLst/>
              <a:rect l="l" t="t" r="r" b="b"/>
              <a:pathLst>
                <a:path w="6206363" h="3523234">
                  <a:moveTo>
                    <a:pt x="0" y="0"/>
                  </a:moveTo>
                  <a:lnTo>
                    <a:pt x="6206363" y="0"/>
                  </a:lnTo>
                  <a:lnTo>
                    <a:pt x="6206363" y="3523234"/>
                  </a:lnTo>
                  <a:lnTo>
                    <a:pt x="0" y="3523234"/>
                  </a:lnTo>
                </a:path>
              </a:pathLst>
            </a:custGeom>
            <a:solidFill>
              <a:srgbClr val="FCF6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38100" y="0"/>
              <a:ext cx="6244463" cy="3599434"/>
            </a:xfrm>
            <a:custGeom>
              <a:avLst/>
              <a:gdLst/>
              <a:ahLst/>
              <a:cxnLst/>
              <a:rect l="l" t="t" r="r" b="b"/>
              <a:pathLst>
                <a:path w="6244463" h="3599434">
                  <a:moveTo>
                    <a:pt x="0" y="0"/>
                  </a:moveTo>
                  <a:lnTo>
                    <a:pt x="6206363" y="0"/>
                  </a:lnTo>
                  <a:cubicBezTo>
                    <a:pt x="6227445" y="0"/>
                    <a:pt x="6244463" y="17018"/>
                    <a:pt x="6244463" y="38100"/>
                  </a:cubicBezTo>
                  <a:lnTo>
                    <a:pt x="6244463" y="3561334"/>
                  </a:lnTo>
                  <a:cubicBezTo>
                    <a:pt x="6244463" y="3582416"/>
                    <a:pt x="6227445" y="3599434"/>
                    <a:pt x="6206363" y="3599434"/>
                  </a:cubicBezTo>
                  <a:lnTo>
                    <a:pt x="0" y="3599434"/>
                  </a:lnTo>
                  <a:lnTo>
                    <a:pt x="0" y="3523234"/>
                  </a:lnTo>
                  <a:lnTo>
                    <a:pt x="6206363" y="3523234"/>
                  </a:lnTo>
                  <a:lnTo>
                    <a:pt x="6206363" y="3561334"/>
                  </a:lnTo>
                  <a:lnTo>
                    <a:pt x="6168263" y="3561334"/>
                  </a:lnTo>
                  <a:lnTo>
                    <a:pt x="6168263" y="38100"/>
                  </a:lnTo>
                  <a:lnTo>
                    <a:pt x="6206363" y="38100"/>
                  </a:lnTo>
                  <a:lnTo>
                    <a:pt x="620636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5" name="AutoShape 25"/>
          <p:cNvSpPr/>
          <p:nvPr/>
        </p:nvSpPr>
        <p:spPr>
          <a:xfrm>
            <a:off x="4214827" y="6728665"/>
            <a:ext cx="4688550" cy="5715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6" name="Group 26"/>
          <p:cNvGrpSpPr/>
          <p:nvPr/>
        </p:nvGrpSpPr>
        <p:grpSpPr>
          <a:xfrm>
            <a:off x="12386690" y="3383650"/>
            <a:ext cx="4654800" cy="2642400"/>
            <a:chOff x="0" y="0"/>
            <a:chExt cx="6206400" cy="35232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206363" cy="3523234"/>
            </a:xfrm>
            <a:custGeom>
              <a:avLst/>
              <a:gdLst/>
              <a:ahLst/>
              <a:cxnLst/>
              <a:rect l="l" t="t" r="r" b="b"/>
              <a:pathLst>
                <a:path w="6206363" h="3523234">
                  <a:moveTo>
                    <a:pt x="0" y="0"/>
                  </a:moveTo>
                  <a:lnTo>
                    <a:pt x="6206363" y="0"/>
                  </a:lnTo>
                  <a:lnTo>
                    <a:pt x="6206363" y="3523234"/>
                  </a:lnTo>
                  <a:lnTo>
                    <a:pt x="0" y="3523234"/>
                  </a:lnTo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175115" y="3172075"/>
            <a:ext cx="4711950" cy="2699550"/>
            <a:chOff x="0" y="0"/>
            <a:chExt cx="6282600" cy="3599400"/>
          </a:xfrm>
        </p:grpSpPr>
        <p:sp>
          <p:nvSpPr>
            <p:cNvPr id="29" name="Freeform 29"/>
            <p:cNvSpPr/>
            <p:nvPr/>
          </p:nvSpPr>
          <p:spPr>
            <a:xfrm>
              <a:off x="38100" y="38100"/>
              <a:ext cx="6206363" cy="3523234"/>
            </a:xfrm>
            <a:custGeom>
              <a:avLst/>
              <a:gdLst/>
              <a:ahLst/>
              <a:cxnLst/>
              <a:rect l="l" t="t" r="r" b="b"/>
              <a:pathLst>
                <a:path w="6206363" h="3523234">
                  <a:moveTo>
                    <a:pt x="0" y="0"/>
                  </a:moveTo>
                  <a:lnTo>
                    <a:pt x="6206363" y="0"/>
                  </a:lnTo>
                  <a:lnTo>
                    <a:pt x="6206363" y="3523234"/>
                  </a:lnTo>
                  <a:lnTo>
                    <a:pt x="0" y="3523234"/>
                  </a:lnTo>
                </a:path>
              </a:pathLst>
            </a:custGeom>
            <a:solidFill>
              <a:srgbClr val="FCF6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38100" y="0"/>
              <a:ext cx="6244463" cy="3599434"/>
            </a:xfrm>
            <a:custGeom>
              <a:avLst/>
              <a:gdLst/>
              <a:ahLst/>
              <a:cxnLst/>
              <a:rect l="l" t="t" r="r" b="b"/>
              <a:pathLst>
                <a:path w="6244463" h="3599434">
                  <a:moveTo>
                    <a:pt x="0" y="0"/>
                  </a:moveTo>
                  <a:lnTo>
                    <a:pt x="6206363" y="0"/>
                  </a:lnTo>
                  <a:cubicBezTo>
                    <a:pt x="6227445" y="0"/>
                    <a:pt x="6244463" y="17018"/>
                    <a:pt x="6244463" y="38100"/>
                  </a:cubicBezTo>
                  <a:lnTo>
                    <a:pt x="6244463" y="3561334"/>
                  </a:lnTo>
                  <a:cubicBezTo>
                    <a:pt x="6244463" y="3582416"/>
                    <a:pt x="6227445" y="3599434"/>
                    <a:pt x="6206363" y="3599434"/>
                  </a:cubicBezTo>
                  <a:lnTo>
                    <a:pt x="0" y="3599434"/>
                  </a:lnTo>
                  <a:lnTo>
                    <a:pt x="0" y="3523234"/>
                  </a:lnTo>
                  <a:lnTo>
                    <a:pt x="6206363" y="3523234"/>
                  </a:lnTo>
                  <a:lnTo>
                    <a:pt x="6206363" y="3561334"/>
                  </a:lnTo>
                  <a:lnTo>
                    <a:pt x="6168263" y="3561334"/>
                  </a:lnTo>
                  <a:lnTo>
                    <a:pt x="6168263" y="38100"/>
                  </a:lnTo>
                  <a:lnTo>
                    <a:pt x="6206363" y="38100"/>
                  </a:lnTo>
                  <a:lnTo>
                    <a:pt x="620636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1" name="AutoShape 31"/>
          <p:cNvSpPr/>
          <p:nvPr/>
        </p:nvSpPr>
        <p:spPr>
          <a:xfrm rot="41901">
            <a:off x="12188991" y="3557125"/>
            <a:ext cx="468889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2" name="Group 32"/>
          <p:cNvGrpSpPr/>
          <p:nvPr/>
        </p:nvGrpSpPr>
        <p:grpSpPr>
          <a:xfrm>
            <a:off x="6999940" y="3383650"/>
            <a:ext cx="4654800" cy="2642400"/>
            <a:chOff x="0" y="0"/>
            <a:chExt cx="6206400" cy="35232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206363" cy="3523234"/>
            </a:xfrm>
            <a:custGeom>
              <a:avLst/>
              <a:gdLst/>
              <a:ahLst/>
              <a:cxnLst/>
              <a:rect l="l" t="t" r="r" b="b"/>
              <a:pathLst>
                <a:path w="6206363" h="3523234">
                  <a:moveTo>
                    <a:pt x="0" y="0"/>
                  </a:moveTo>
                  <a:lnTo>
                    <a:pt x="6206363" y="0"/>
                  </a:lnTo>
                  <a:lnTo>
                    <a:pt x="6206363" y="3523234"/>
                  </a:lnTo>
                  <a:lnTo>
                    <a:pt x="0" y="3523234"/>
                  </a:lnTo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788365" y="3172075"/>
            <a:ext cx="4711950" cy="2699550"/>
            <a:chOff x="0" y="0"/>
            <a:chExt cx="6282600" cy="3599400"/>
          </a:xfrm>
        </p:grpSpPr>
        <p:sp>
          <p:nvSpPr>
            <p:cNvPr id="35" name="Freeform 35"/>
            <p:cNvSpPr/>
            <p:nvPr/>
          </p:nvSpPr>
          <p:spPr>
            <a:xfrm>
              <a:off x="38100" y="38100"/>
              <a:ext cx="6206363" cy="3523234"/>
            </a:xfrm>
            <a:custGeom>
              <a:avLst/>
              <a:gdLst/>
              <a:ahLst/>
              <a:cxnLst/>
              <a:rect l="l" t="t" r="r" b="b"/>
              <a:pathLst>
                <a:path w="6206363" h="3523234">
                  <a:moveTo>
                    <a:pt x="0" y="0"/>
                  </a:moveTo>
                  <a:lnTo>
                    <a:pt x="6206363" y="0"/>
                  </a:lnTo>
                  <a:lnTo>
                    <a:pt x="6206363" y="3523234"/>
                  </a:lnTo>
                  <a:lnTo>
                    <a:pt x="0" y="3523234"/>
                  </a:lnTo>
                </a:path>
              </a:pathLst>
            </a:custGeom>
            <a:solidFill>
              <a:srgbClr val="FCF6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38100" y="0"/>
              <a:ext cx="6244463" cy="3599434"/>
            </a:xfrm>
            <a:custGeom>
              <a:avLst/>
              <a:gdLst/>
              <a:ahLst/>
              <a:cxnLst/>
              <a:rect l="l" t="t" r="r" b="b"/>
              <a:pathLst>
                <a:path w="6244463" h="3599434">
                  <a:moveTo>
                    <a:pt x="0" y="0"/>
                  </a:moveTo>
                  <a:lnTo>
                    <a:pt x="6206363" y="0"/>
                  </a:lnTo>
                  <a:cubicBezTo>
                    <a:pt x="6227445" y="0"/>
                    <a:pt x="6244463" y="17018"/>
                    <a:pt x="6244463" y="38100"/>
                  </a:cubicBezTo>
                  <a:lnTo>
                    <a:pt x="6244463" y="3561334"/>
                  </a:lnTo>
                  <a:cubicBezTo>
                    <a:pt x="6244463" y="3582416"/>
                    <a:pt x="6227445" y="3599434"/>
                    <a:pt x="6206363" y="3599434"/>
                  </a:cubicBezTo>
                  <a:lnTo>
                    <a:pt x="0" y="3599434"/>
                  </a:lnTo>
                  <a:lnTo>
                    <a:pt x="0" y="3523234"/>
                  </a:lnTo>
                  <a:lnTo>
                    <a:pt x="6206363" y="3523234"/>
                  </a:lnTo>
                  <a:lnTo>
                    <a:pt x="6206363" y="3561334"/>
                  </a:lnTo>
                  <a:lnTo>
                    <a:pt x="6168263" y="3561334"/>
                  </a:lnTo>
                  <a:lnTo>
                    <a:pt x="6168263" y="38100"/>
                  </a:lnTo>
                  <a:lnTo>
                    <a:pt x="6206363" y="38100"/>
                  </a:lnTo>
                  <a:lnTo>
                    <a:pt x="620636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7" name="AutoShape 37"/>
          <p:cNvSpPr/>
          <p:nvPr/>
        </p:nvSpPr>
        <p:spPr>
          <a:xfrm rot="41901">
            <a:off x="6802241" y="3557125"/>
            <a:ext cx="468889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8" name="Group 38"/>
          <p:cNvGrpSpPr/>
          <p:nvPr/>
        </p:nvGrpSpPr>
        <p:grpSpPr>
          <a:xfrm>
            <a:off x="1613200" y="3383650"/>
            <a:ext cx="4654800" cy="2642400"/>
            <a:chOff x="0" y="0"/>
            <a:chExt cx="6206400" cy="35232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206363" cy="3523234"/>
            </a:xfrm>
            <a:custGeom>
              <a:avLst/>
              <a:gdLst/>
              <a:ahLst/>
              <a:cxnLst/>
              <a:rect l="l" t="t" r="r" b="b"/>
              <a:pathLst>
                <a:path w="6206363" h="3523234">
                  <a:moveTo>
                    <a:pt x="0" y="0"/>
                  </a:moveTo>
                  <a:lnTo>
                    <a:pt x="6206363" y="0"/>
                  </a:lnTo>
                  <a:lnTo>
                    <a:pt x="6206363" y="3523234"/>
                  </a:lnTo>
                  <a:lnTo>
                    <a:pt x="0" y="3523234"/>
                  </a:lnTo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401625" y="3172075"/>
            <a:ext cx="4711950" cy="2699550"/>
            <a:chOff x="0" y="0"/>
            <a:chExt cx="6282600" cy="3599400"/>
          </a:xfrm>
        </p:grpSpPr>
        <p:sp>
          <p:nvSpPr>
            <p:cNvPr id="41" name="Freeform 41"/>
            <p:cNvSpPr/>
            <p:nvPr/>
          </p:nvSpPr>
          <p:spPr>
            <a:xfrm>
              <a:off x="38100" y="38100"/>
              <a:ext cx="6206363" cy="3523234"/>
            </a:xfrm>
            <a:custGeom>
              <a:avLst/>
              <a:gdLst/>
              <a:ahLst/>
              <a:cxnLst/>
              <a:rect l="l" t="t" r="r" b="b"/>
              <a:pathLst>
                <a:path w="6206363" h="3523234">
                  <a:moveTo>
                    <a:pt x="0" y="0"/>
                  </a:moveTo>
                  <a:lnTo>
                    <a:pt x="6206363" y="0"/>
                  </a:lnTo>
                  <a:lnTo>
                    <a:pt x="6206363" y="3523234"/>
                  </a:lnTo>
                  <a:lnTo>
                    <a:pt x="0" y="3523234"/>
                  </a:lnTo>
                </a:path>
              </a:pathLst>
            </a:custGeom>
            <a:solidFill>
              <a:srgbClr val="FCF6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38100" y="0"/>
              <a:ext cx="6244463" cy="3599434"/>
            </a:xfrm>
            <a:custGeom>
              <a:avLst/>
              <a:gdLst/>
              <a:ahLst/>
              <a:cxnLst/>
              <a:rect l="l" t="t" r="r" b="b"/>
              <a:pathLst>
                <a:path w="6244463" h="3599434">
                  <a:moveTo>
                    <a:pt x="0" y="0"/>
                  </a:moveTo>
                  <a:lnTo>
                    <a:pt x="6206363" y="0"/>
                  </a:lnTo>
                  <a:cubicBezTo>
                    <a:pt x="6227445" y="0"/>
                    <a:pt x="6244463" y="17018"/>
                    <a:pt x="6244463" y="38100"/>
                  </a:cubicBezTo>
                  <a:lnTo>
                    <a:pt x="6244463" y="3561334"/>
                  </a:lnTo>
                  <a:cubicBezTo>
                    <a:pt x="6244463" y="3582416"/>
                    <a:pt x="6227445" y="3599434"/>
                    <a:pt x="6206363" y="3599434"/>
                  </a:cubicBezTo>
                  <a:lnTo>
                    <a:pt x="0" y="3599434"/>
                  </a:lnTo>
                  <a:lnTo>
                    <a:pt x="0" y="3523234"/>
                  </a:lnTo>
                  <a:lnTo>
                    <a:pt x="6206363" y="3523234"/>
                  </a:lnTo>
                  <a:lnTo>
                    <a:pt x="6206363" y="3561334"/>
                  </a:lnTo>
                  <a:lnTo>
                    <a:pt x="6168263" y="3561334"/>
                  </a:lnTo>
                  <a:lnTo>
                    <a:pt x="6168263" y="38100"/>
                  </a:lnTo>
                  <a:lnTo>
                    <a:pt x="6206363" y="38100"/>
                  </a:lnTo>
                  <a:lnTo>
                    <a:pt x="620636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3" name="AutoShape 43"/>
          <p:cNvSpPr/>
          <p:nvPr/>
        </p:nvSpPr>
        <p:spPr>
          <a:xfrm rot="41901">
            <a:off x="1415501" y="3557125"/>
            <a:ext cx="468889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4" name="TextBox 44"/>
          <p:cNvSpPr txBox="1"/>
          <p:nvPr/>
        </p:nvSpPr>
        <p:spPr>
          <a:xfrm>
            <a:off x="1654501" y="3679475"/>
            <a:ext cx="420615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Utkarsh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839874" y="6916314"/>
            <a:ext cx="420615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Shubham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040925" y="3679475"/>
            <a:ext cx="420615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Gaurav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424725" y="3679475"/>
            <a:ext cx="420615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Tanush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455208" y="6916314"/>
            <a:ext cx="420255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Ghanish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521625" y="1516375"/>
            <a:ext cx="152449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Roles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041025" y="4594527"/>
            <a:ext cx="42061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Data Collector 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&amp; Analyst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654501" y="4594527"/>
            <a:ext cx="42061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Team Leader</a:t>
            </a:r>
          </a:p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NLP Engineer 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2424725" y="4594527"/>
            <a:ext cx="42061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UI/UX Developer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Frontend Specialist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452454" y="7780239"/>
            <a:ext cx="42061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UI/UX Developer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Frontend Specialist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9839874" y="7780239"/>
            <a:ext cx="420615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UI/UX Developer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Frontend Specialist</a:t>
            </a:r>
          </a:p>
        </p:txBody>
      </p:sp>
      <p:sp>
        <p:nvSpPr>
          <p:cNvPr id="55" name="Freeform 55"/>
          <p:cNvSpPr/>
          <p:nvPr/>
        </p:nvSpPr>
        <p:spPr>
          <a:xfrm>
            <a:off x="15943400" y="2163250"/>
            <a:ext cx="914414" cy="119272"/>
          </a:xfrm>
          <a:custGeom>
            <a:avLst/>
            <a:gdLst/>
            <a:ahLst/>
            <a:cxnLst/>
            <a:rect l="l" t="t" r="r" b="b"/>
            <a:pathLst>
              <a:path w="914414" h="119272">
                <a:moveTo>
                  <a:pt x="0" y="0"/>
                </a:moveTo>
                <a:lnTo>
                  <a:pt x="914414" y="0"/>
                </a:lnTo>
                <a:lnTo>
                  <a:pt x="914414" y="119272"/>
                </a:lnTo>
                <a:lnTo>
                  <a:pt x="0" y="119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6" name="Freeform 56"/>
          <p:cNvSpPr/>
          <p:nvPr/>
        </p:nvSpPr>
        <p:spPr>
          <a:xfrm>
            <a:off x="15478720" y="1865946"/>
            <a:ext cx="914392" cy="114298"/>
          </a:xfrm>
          <a:custGeom>
            <a:avLst/>
            <a:gdLst/>
            <a:ahLst/>
            <a:cxnLst/>
            <a:rect l="l" t="t" r="r" b="b"/>
            <a:pathLst>
              <a:path w="914392" h="114298">
                <a:moveTo>
                  <a:pt x="0" y="0"/>
                </a:moveTo>
                <a:lnTo>
                  <a:pt x="914392" y="0"/>
                </a:lnTo>
                <a:lnTo>
                  <a:pt x="914392" y="114298"/>
                </a:lnTo>
                <a:lnTo>
                  <a:pt x="0" y="1142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7" name="Freeform 57"/>
          <p:cNvSpPr/>
          <p:nvPr/>
        </p:nvSpPr>
        <p:spPr>
          <a:xfrm>
            <a:off x="1430320" y="2505450"/>
            <a:ext cx="914416" cy="329180"/>
          </a:xfrm>
          <a:custGeom>
            <a:avLst/>
            <a:gdLst/>
            <a:ahLst/>
            <a:cxnLst/>
            <a:rect l="l" t="t" r="r" b="b"/>
            <a:pathLst>
              <a:path w="914416" h="329180">
                <a:moveTo>
                  <a:pt x="0" y="0"/>
                </a:moveTo>
                <a:lnTo>
                  <a:pt x="914416" y="0"/>
                </a:lnTo>
                <a:lnTo>
                  <a:pt x="914416" y="329180"/>
                </a:lnTo>
                <a:lnTo>
                  <a:pt x="0" y="3291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74" y="2063690"/>
            <a:ext cx="18653758" cy="8338230"/>
          </a:xfrm>
          <a:custGeom>
            <a:avLst/>
            <a:gdLst/>
            <a:ahLst/>
            <a:cxnLst/>
            <a:rect l="l" t="t" r="r" b="b"/>
            <a:pathLst>
              <a:path w="18653758" h="8338230">
                <a:moveTo>
                  <a:pt x="0" y="0"/>
                </a:moveTo>
                <a:lnTo>
                  <a:pt x="18653758" y="0"/>
                </a:lnTo>
                <a:lnTo>
                  <a:pt x="18653758" y="8338230"/>
                </a:lnTo>
                <a:lnTo>
                  <a:pt x="0" y="8338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24" r="-2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3060970" y="1253000"/>
            <a:ext cx="11655000" cy="8668800"/>
            <a:chOff x="0" y="0"/>
            <a:chExt cx="15540000" cy="11558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39974" cy="11558397"/>
            </a:xfrm>
            <a:custGeom>
              <a:avLst/>
              <a:gdLst/>
              <a:ahLst/>
              <a:cxnLst/>
              <a:rect l="l" t="t" r="r" b="b"/>
              <a:pathLst>
                <a:path w="15539974" h="11558397">
                  <a:moveTo>
                    <a:pt x="0" y="0"/>
                  </a:moveTo>
                  <a:lnTo>
                    <a:pt x="15539974" y="0"/>
                  </a:lnTo>
                  <a:lnTo>
                    <a:pt x="15539974" y="11558397"/>
                  </a:lnTo>
                  <a:lnTo>
                    <a:pt x="0" y="11558397"/>
                  </a:lnTo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849395" y="1041425"/>
            <a:ext cx="11712150" cy="8725950"/>
            <a:chOff x="0" y="0"/>
            <a:chExt cx="15616200" cy="11634600"/>
          </a:xfrm>
        </p:grpSpPr>
        <p:sp>
          <p:nvSpPr>
            <p:cNvPr id="6" name="Freeform 6"/>
            <p:cNvSpPr/>
            <p:nvPr/>
          </p:nvSpPr>
          <p:spPr>
            <a:xfrm>
              <a:off x="38100" y="38100"/>
              <a:ext cx="15539974" cy="11558397"/>
            </a:xfrm>
            <a:custGeom>
              <a:avLst/>
              <a:gdLst/>
              <a:ahLst/>
              <a:cxnLst/>
              <a:rect l="l" t="t" r="r" b="b"/>
              <a:pathLst>
                <a:path w="15539974" h="11558397">
                  <a:moveTo>
                    <a:pt x="0" y="0"/>
                  </a:moveTo>
                  <a:lnTo>
                    <a:pt x="15539974" y="0"/>
                  </a:lnTo>
                  <a:lnTo>
                    <a:pt x="15539974" y="11558397"/>
                  </a:lnTo>
                  <a:lnTo>
                    <a:pt x="0" y="11558397"/>
                  </a:lnTo>
                </a:path>
              </a:pathLst>
            </a:custGeom>
            <a:solidFill>
              <a:srgbClr val="FCF6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38100" y="0"/>
              <a:ext cx="15578074" cy="11634597"/>
            </a:xfrm>
            <a:custGeom>
              <a:avLst/>
              <a:gdLst/>
              <a:ahLst/>
              <a:cxnLst/>
              <a:rect l="l" t="t" r="r" b="b"/>
              <a:pathLst>
                <a:path w="15578074" h="11634597">
                  <a:moveTo>
                    <a:pt x="0" y="0"/>
                  </a:moveTo>
                  <a:lnTo>
                    <a:pt x="15539974" y="0"/>
                  </a:lnTo>
                  <a:cubicBezTo>
                    <a:pt x="15561056" y="0"/>
                    <a:pt x="15578074" y="17018"/>
                    <a:pt x="15578074" y="38100"/>
                  </a:cubicBezTo>
                  <a:lnTo>
                    <a:pt x="15578074" y="11596497"/>
                  </a:lnTo>
                  <a:cubicBezTo>
                    <a:pt x="15578074" y="11617578"/>
                    <a:pt x="15561056" y="11634597"/>
                    <a:pt x="15539974" y="11634597"/>
                  </a:cubicBezTo>
                  <a:lnTo>
                    <a:pt x="0" y="11634597"/>
                  </a:lnTo>
                  <a:lnTo>
                    <a:pt x="0" y="11558397"/>
                  </a:lnTo>
                  <a:lnTo>
                    <a:pt x="15539974" y="11558397"/>
                  </a:lnTo>
                  <a:lnTo>
                    <a:pt x="15539974" y="11596497"/>
                  </a:lnTo>
                  <a:lnTo>
                    <a:pt x="15501874" y="11596497"/>
                  </a:lnTo>
                  <a:lnTo>
                    <a:pt x="15501874" y="38100"/>
                  </a:lnTo>
                  <a:lnTo>
                    <a:pt x="15539974" y="38100"/>
                  </a:lnTo>
                  <a:lnTo>
                    <a:pt x="15539974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AutoShape 8"/>
          <p:cNvSpPr/>
          <p:nvPr/>
        </p:nvSpPr>
        <p:spPr>
          <a:xfrm rot="2700000">
            <a:off x="13867558" y="1425975"/>
            <a:ext cx="59842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 rot="2699999">
            <a:off x="13867558" y="1425975"/>
            <a:ext cx="59842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13314995" y="1223925"/>
            <a:ext cx="423150" cy="423150"/>
            <a:chOff x="0" y="0"/>
            <a:chExt cx="564200" cy="564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4261" cy="564261"/>
            </a:xfrm>
            <a:custGeom>
              <a:avLst/>
              <a:gdLst/>
              <a:ahLst/>
              <a:cxnLst/>
              <a:rect l="l" t="t" r="r" b="b"/>
              <a:pathLst>
                <a:path w="564261" h="564261">
                  <a:moveTo>
                    <a:pt x="38100" y="0"/>
                  </a:moveTo>
                  <a:lnTo>
                    <a:pt x="526161" y="0"/>
                  </a:lnTo>
                  <a:cubicBezTo>
                    <a:pt x="547243" y="0"/>
                    <a:pt x="564261" y="17018"/>
                    <a:pt x="564261" y="38100"/>
                  </a:cubicBezTo>
                  <a:lnTo>
                    <a:pt x="564261" y="526161"/>
                  </a:lnTo>
                  <a:cubicBezTo>
                    <a:pt x="564261" y="547243"/>
                    <a:pt x="547243" y="564261"/>
                    <a:pt x="526161" y="564261"/>
                  </a:cubicBezTo>
                  <a:lnTo>
                    <a:pt x="38100" y="564261"/>
                  </a:lnTo>
                  <a:cubicBezTo>
                    <a:pt x="17018" y="564261"/>
                    <a:pt x="0" y="547243"/>
                    <a:pt x="0" y="526161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526161"/>
                  </a:lnTo>
                  <a:lnTo>
                    <a:pt x="38100" y="526161"/>
                  </a:lnTo>
                  <a:lnTo>
                    <a:pt x="38100" y="488061"/>
                  </a:lnTo>
                  <a:lnTo>
                    <a:pt x="526161" y="488061"/>
                  </a:lnTo>
                  <a:lnTo>
                    <a:pt x="526161" y="526161"/>
                  </a:lnTo>
                  <a:lnTo>
                    <a:pt x="488061" y="526161"/>
                  </a:lnTo>
                  <a:lnTo>
                    <a:pt x="488061" y="38100"/>
                  </a:lnTo>
                  <a:lnTo>
                    <a:pt x="526161" y="38100"/>
                  </a:lnTo>
                  <a:lnTo>
                    <a:pt x="526161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AutoShape 12"/>
          <p:cNvSpPr/>
          <p:nvPr/>
        </p:nvSpPr>
        <p:spPr>
          <a:xfrm rot="404757">
            <a:off x="12613109" y="1608975"/>
            <a:ext cx="48651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AutoShape 13"/>
          <p:cNvSpPr/>
          <p:nvPr/>
        </p:nvSpPr>
        <p:spPr>
          <a:xfrm rot="16809">
            <a:off x="2867925" y="1791675"/>
            <a:ext cx="11687690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4" name="Group 14"/>
          <p:cNvGrpSpPr/>
          <p:nvPr/>
        </p:nvGrpSpPr>
        <p:grpSpPr>
          <a:xfrm>
            <a:off x="731400" y="731400"/>
            <a:ext cx="11655000" cy="8668800"/>
            <a:chOff x="0" y="0"/>
            <a:chExt cx="15540000" cy="11558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539974" cy="11558397"/>
            </a:xfrm>
            <a:custGeom>
              <a:avLst/>
              <a:gdLst/>
              <a:ahLst/>
              <a:cxnLst/>
              <a:rect l="l" t="t" r="r" b="b"/>
              <a:pathLst>
                <a:path w="15539974" h="11558397">
                  <a:moveTo>
                    <a:pt x="0" y="0"/>
                  </a:moveTo>
                  <a:lnTo>
                    <a:pt x="15539974" y="0"/>
                  </a:lnTo>
                  <a:lnTo>
                    <a:pt x="15539974" y="11558397"/>
                  </a:lnTo>
                  <a:lnTo>
                    <a:pt x="0" y="11558397"/>
                  </a:lnTo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19825" y="519825"/>
            <a:ext cx="11712150" cy="8725950"/>
            <a:chOff x="0" y="0"/>
            <a:chExt cx="15616200" cy="11634600"/>
          </a:xfrm>
        </p:grpSpPr>
        <p:sp>
          <p:nvSpPr>
            <p:cNvPr id="17" name="Freeform 17"/>
            <p:cNvSpPr/>
            <p:nvPr/>
          </p:nvSpPr>
          <p:spPr>
            <a:xfrm>
              <a:off x="38100" y="38100"/>
              <a:ext cx="15539974" cy="11558397"/>
            </a:xfrm>
            <a:custGeom>
              <a:avLst/>
              <a:gdLst/>
              <a:ahLst/>
              <a:cxnLst/>
              <a:rect l="l" t="t" r="r" b="b"/>
              <a:pathLst>
                <a:path w="15539974" h="11558397">
                  <a:moveTo>
                    <a:pt x="0" y="0"/>
                  </a:moveTo>
                  <a:lnTo>
                    <a:pt x="15539974" y="0"/>
                  </a:lnTo>
                  <a:lnTo>
                    <a:pt x="15539974" y="11558397"/>
                  </a:lnTo>
                  <a:lnTo>
                    <a:pt x="0" y="11558397"/>
                  </a:lnTo>
                </a:path>
              </a:pathLst>
            </a:custGeom>
            <a:solidFill>
              <a:srgbClr val="FCF6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8100" y="0"/>
              <a:ext cx="15578074" cy="11634597"/>
            </a:xfrm>
            <a:custGeom>
              <a:avLst/>
              <a:gdLst/>
              <a:ahLst/>
              <a:cxnLst/>
              <a:rect l="l" t="t" r="r" b="b"/>
              <a:pathLst>
                <a:path w="15578074" h="11634597">
                  <a:moveTo>
                    <a:pt x="0" y="0"/>
                  </a:moveTo>
                  <a:lnTo>
                    <a:pt x="15539974" y="0"/>
                  </a:lnTo>
                  <a:cubicBezTo>
                    <a:pt x="15561056" y="0"/>
                    <a:pt x="15578074" y="17018"/>
                    <a:pt x="15578074" y="38100"/>
                  </a:cubicBezTo>
                  <a:lnTo>
                    <a:pt x="15578074" y="11596497"/>
                  </a:lnTo>
                  <a:cubicBezTo>
                    <a:pt x="15578074" y="11617578"/>
                    <a:pt x="15561056" y="11634597"/>
                    <a:pt x="15539974" y="11634597"/>
                  </a:cubicBezTo>
                  <a:lnTo>
                    <a:pt x="0" y="11634597"/>
                  </a:lnTo>
                  <a:lnTo>
                    <a:pt x="0" y="11558397"/>
                  </a:lnTo>
                  <a:lnTo>
                    <a:pt x="15539974" y="11558397"/>
                  </a:lnTo>
                  <a:lnTo>
                    <a:pt x="15539974" y="11596497"/>
                  </a:lnTo>
                  <a:lnTo>
                    <a:pt x="15501874" y="11596497"/>
                  </a:lnTo>
                  <a:lnTo>
                    <a:pt x="15501874" y="38100"/>
                  </a:lnTo>
                  <a:lnTo>
                    <a:pt x="15539974" y="38100"/>
                  </a:lnTo>
                  <a:lnTo>
                    <a:pt x="15539974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9" name="AutoShape 19"/>
          <p:cNvSpPr/>
          <p:nvPr/>
        </p:nvSpPr>
        <p:spPr>
          <a:xfrm rot="2700000">
            <a:off x="11537988" y="904375"/>
            <a:ext cx="59842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0" name="AutoShape 20"/>
          <p:cNvSpPr/>
          <p:nvPr/>
        </p:nvSpPr>
        <p:spPr>
          <a:xfrm rot="2699999">
            <a:off x="11537988" y="904375"/>
            <a:ext cx="59842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1" name="Group 21"/>
          <p:cNvGrpSpPr/>
          <p:nvPr/>
        </p:nvGrpSpPr>
        <p:grpSpPr>
          <a:xfrm>
            <a:off x="10985425" y="702325"/>
            <a:ext cx="423150" cy="423150"/>
            <a:chOff x="0" y="0"/>
            <a:chExt cx="564200" cy="564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64261" cy="564261"/>
            </a:xfrm>
            <a:custGeom>
              <a:avLst/>
              <a:gdLst/>
              <a:ahLst/>
              <a:cxnLst/>
              <a:rect l="l" t="t" r="r" b="b"/>
              <a:pathLst>
                <a:path w="564261" h="564261">
                  <a:moveTo>
                    <a:pt x="38100" y="0"/>
                  </a:moveTo>
                  <a:lnTo>
                    <a:pt x="526161" y="0"/>
                  </a:lnTo>
                  <a:cubicBezTo>
                    <a:pt x="547243" y="0"/>
                    <a:pt x="564261" y="17018"/>
                    <a:pt x="564261" y="38100"/>
                  </a:cubicBezTo>
                  <a:lnTo>
                    <a:pt x="564261" y="526161"/>
                  </a:lnTo>
                  <a:cubicBezTo>
                    <a:pt x="564261" y="547243"/>
                    <a:pt x="547243" y="564261"/>
                    <a:pt x="526161" y="564261"/>
                  </a:cubicBezTo>
                  <a:lnTo>
                    <a:pt x="38100" y="564261"/>
                  </a:lnTo>
                  <a:cubicBezTo>
                    <a:pt x="17018" y="564261"/>
                    <a:pt x="0" y="547243"/>
                    <a:pt x="0" y="526161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526161"/>
                  </a:lnTo>
                  <a:lnTo>
                    <a:pt x="38100" y="526161"/>
                  </a:lnTo>
                  <a:lnTo>
                    <a:pt x="38100" y="488061"/>
                  </a:lnTo>
                  <a:lnTo>
                    <a:pt x="526161" y="488061"/>
                  </a:lnTo>
                  <a:lnTo>
                    <a:pt x="526161" y="526161"/>
                  </a:lnTo>
                  <a:lnTo>
                    <a:pt x="488061" y="526161"/>
                  </a:lnTo>
                  <a:lnTo>
                    <a:pt x="488061" y="38100"/>
                  </a:lnTo>
                  <a:lnTo>
                    <a:pt x="526161" y="38100"/>
                  </a:lnTo>
                  <a:lnTo>
                    <a:pt x="526161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3" name="AutoShape 23"/>
          <p:cNvSpPr/>
          <p:nvPr/>
        </p:nvSpPr>
        <p:spPr>
          <a:xfrm rot="404757">
            <a:off x="10283539" y="1087375"/>
            <a:ext cx="48651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4" name="AutoShape 24"/>
          <p:cNvSpPr/>
          <p:nvPr/>
        </p:nvSpPr>
        <p:spPr>
          <a:xfrm rot="16809">
            <a:off x="538355" y="1270075"/>
            <a:ext cx="11687690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Box 25"/>
          <p:cNvSpPr txBox="1"/>
          <p:nvPr/>
        </p:nvSpPr>
        <p:spPr>
          <a:xfrm>
            <a:off x="1519925" y="1516375"/>
            <a:ext cx="98485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Code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2020218" y="5528314"/>
            <a:ext cx="3109200" cy="2194800"/>
            <a:chOff x="0" y="0"/>
            <a:chExt cx="4145600" cy="292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145661" cy="2926461"/>
            </a:xfrm>
            <a:custGeom>
              <a:avLst/>
              <a:gdLst/>
              <a:ahLst/>
              <a:cxnLst/>
              <a:rect l="l" t="t" r="r" b="b"/>
              <a:pathLst>
                <a:path w="4145661" h="2926461">
                  <a:moveTo>
                    <a:pt x="0" y="0"/>
                  </a:moveTo>
                  <a:lnTo>
                    <a:pt x="4145661" y="0"/>
                  </a:lnTo>
                  <a:lnTo>
                    <a:pt x="4145661" y="2926461"/>
                  </a:lnTo>
                  <a:lnTo>
                    <a:pt x="0" y="2926461"/>
                  </a:lnTo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808643" y="5316739"/>
            <a:ext cx="3166350" cy="2251950"/>
            <a:chOff x="0" y="0"/>
            <a:chExt cx="4221800" cy="3002600"/>
          </a:xfrm>
        </p:grpSpPr>
        <p:sp>
          <p:nvSpPr>
            <p:cNvPr id="29" name="Freeform 29"/>
            <p:cNvSpPr/>
            <p:nvPr/>
          </p:nvSpPr>
          <p:spPr>
            <a:xfrm>
              <a:off x="38100" y="38100"/>
              <a:ext cx="4145661" cy="2926461"/>
            </a:xfrm>
            <a:custGeom>
              <a:avLst/>
              <a:gdLst/>
              <a:ahLst/>
              <a:cxnLst/>
              <a:rect l="l" t="t" r="r" b="b"/>
              <a:pathLst>
                <a:path w="4145661" h="2926461">
                  <a:moveTo>
                    <a:pt x="0" y="0"/>
                  </a:moveTo>
                  <a:lnTo>
                    <a:pt x="4145661" y="0"/>
                  </a:lnTo>
                  <a:lnTo>
                    <a:pt x="4145661" y="2926461"/>
                  </a:lnTo>
                  <a:lnTo>
                    <a:pt x="0" y="2926461"/>
                  </a:lnTo>
                </a:path>
              </a:pathLst>
            </a:custGeom>
            <a:solidFill>
              <a:srgbClr val="FCF6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38100" y="0"/>
              <a:ext cx="4183761" cy="3002661"/>
            </a:xfrm>
            <a:custGeom>
              <a:avLst/>
              <a:gdLst/>
              <a:ahLst/>
              <a:cxnLst/>
              <a:rect l="l" t="t" r="r" b="b"/>
              <a:pathLst>
                <a:path w="4183761" h="3002661">
                  <a:moveTo>
                    <a:pt x="0" y="0"/>
                  </a:moveTo>
                  <a:lnTo>
                    <a:pt x="4145661" y="0"/>
                  </a:lnTo>
                  <a:cubicBezTo>
                    <a:pt x="4166743" y="0"/>
                    <a:pt x="4183761" y="17018"/>
                    <a:pt x="4183761" y="38100"/>
                  </a:cubicBezTo>
                  <a:lnTo>
                    <a:pt x="4183761" y="2964561"/>
                  </a:lnTo>
                  <a:cubicBezTo>
                    <a:pt x="4183761" y="2985643"/>
                    <a:pt x="4166743" y="3002661"/>
                    <a:pt x="4145661" y="3002661"/>
                  </a:cubicBezTo>
                  <a:lnTo>
                    <a:pt x="0" y="3002661"/>
                  </a:lnTo>
                  <a:lnTo>
                    <a:pt x="0" y="2926461"/>
                  </a:lnTo>
                  <a:lnTo>
                    <a:pt x="4145661" y="2926461"/>
                  </a:lnTo>
                  <a:lnTo>
                    <a:pt x="4145661" y="2964561"/>
                  </a:lnTo>
                  <a:lnTo>
                    <a:pt x="4107561" y="2964561"/>
                  </a:lnTo>
                  <a:lnTo>
                    <a:pt x="4107561" y="38100"/>
                  </a:lnTo>
                  <a:lnTo>
                    <a:pt x="4145661" y="38100"/>
                  </a:lnTo>
                  <a:lnTo>
                    <a:pt x="4145661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1" name="AutoShape 31"/>
          <p:cNvSpPr/>
          <p:nvPr/>
        </p:nvSpPr>
        <p:spPr>
          <a:xfrm rot="62432">
            <a:off x="11828308" y="5701789"/>
            <a:ext cx="3147069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2" name="Freeform 32"/>
          <p:cNvSpPr/>
          <p:nvPr/>
        </p:nvSpPr>
        <p:spPr>
          <a:xfrm>
            <a:off x="12082865" y="6597253"/>
            <a:ext cx="739906" cy="697214"/>
          </a:xfrm>
          <a:custGeom>
            <a:avLst/>
            <a:gdLst/>
            <a:ahLst/>
            <a:cxnLst/>
            <a:rect l="l" t="t" r="r" b="b"/>
            <a:pathLst>
              <a:path w="739906" h="697214">
                <a:moveTo>
                  <a:pt x="0" y="0"/>
                </a:moveTo>
                <a:lnTo>
                  <a:pt x="739906" y="0"/>
                </a:lnTo>
                <a:lnTo>
                  <a:pt x="739906" y="697214"/>
                </a:lnTo>
                <a:lnTo>
                  <a:pt x="0" y="697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Freeform 33"/>
          <p:cNvSpPr/>
          <p:nvPr/>
        </p:nvSpPr>
        <p:spPr>
          <a:xfrm>
            <a:off x="13021891" y="6597253"/>
            <a:ext cx="739906" cy="697214"/>
          </a:xfrm>
          <a:custGeom>
            <a:avLst/>
            <a:gdLst/>
            <a:ahLst/>
            <a:cxnLst/>
            <a:rect l="l" t="t" r="r" b="b"/>
            <a:pathLst>
              <a:path w="739906" h="697214">
                <a:moveTo>
                  <a:pt x="0" y="0"/>
                </a:moveTo>
                <a:lnTo>
                  <a:pt x="739906" y="0"/>
                </a:lnTo>
                <a:lnTo>
                  <a:pt x="739906" y="697214"/>
                </a:lnTo>
                <a:lnTo>
                  <a:pt x="0" y="697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4" name="Freeform 34"/>
          <p:cNvSpPr/>
          <p:nvPr/>
        </p:nvSpPr>
        <p:spPr>
          <a:xfrm>
            <a:off x="13960915" y="6597253"/>
            <a:ext cx="739906" cy="697214"/>
          </a:xfrm>
          <a:custGeom>
            <a:avLst/>
            <a:gdLst/>
            <a:ahLst/>
            <a:cxnLst/>
            <a:rect l="l" t="t" r="r" b="b"/>
            <a:pathLst>
              <a:path w="739906" h="697214">
                <a:moveTo>
                  <a:pt x="0" y="0"/>
                </a:moveTo>
                <a:lnTo>
                  <a:pt x="739906" y="0"/>
                </a:lnTo>
                <a:lnTo>
                  <a:pt x="739906" y="697214"/>
                </a:lnTo>
                <a:lnTo>
                  <a:pt x="0" y="697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5" name="Freeform 35"/>
          <p:cNvSpPr/>
          <p:nvPr/>
        </p:nvSpPr>
        <p:spPr>
          <a:xfrm>
            <a:off x="12571796" y="5985476"/>
            <a:ext cx="1640068" cy="375572"/>
          </a:xfrm>
          <a:custGeom>
            <a:avLst/>
            <a:gdLst/>
            <a:ahLst/>
            <a:cxnLst/>
            <a:rect l="l" t="t" r="r" b="b"/>
            <a:pathLst>
              <a:path w="1640068" h="375572">
                <a:moveTo>
                  <a:pt x="0" y="0"/>
                </a:moveTo>
                <a:lnTo>
                  <a:pt x="1640068" y="0"/>
                </a:lnTo>
                <a:lnTo>
                  <a:pt x="1640068" y="375572"/>
                </a:lnTo>
                <a:lnTo>
                  <a:pt x="0" y="375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6" name="Freeform 36"/>
          <p:cNvSpPr/>
          <p:nvPr/>
        </p:nvSpPr>
        <p:spPr>
          <a:xfrm>
            <a:off x="16331153" y="8187457"/>
            <a:ext cx="1053295" cy="1053295"/>
          </a:xfrm>
          <a:custGeom>
            <a:avLst/>
            <a:gdLst/>
            <a:ahLst/>
            <a:cxnLst/>
            <a:rect l="l" t="t" r="r" b="b"/>
            <a:pathLst>
              <a:path w="1053295" h="1053295">
                <a:moveTo>
                  <a:pt x="0" y="0"/>
                </a:moveTo>
                <a:lnTo>
                  <a:pt x="1053296" y="0"/>
                </a:lnTo>
                <a:lnTo>
                  <a:pt x="1053296" y="1053296"/>
                </a:lnTo>
                <a:lnTo>
                  <a:pt x="0" y="10532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7" name="Freeform 37"/>
          <p:cNvSpPr/>
          <p:nvPr/>
        </p:nvSpPr>
        <p:spPr>
          <a:xfrm>
            <a:off x="16326425" y="6811025"/>
            <a:ext cx="1062750" cy="1062750"/>
          </a:xfrm>
          <a:custGeom>
            <a:avLst/>
            <a:gdLst/>
            <a:ahLst/>
            <a:cxnLst/>
            <a:rect l="l" t="t" r="r" b="b"/>
            <a:pathLst>
              <a:path w="1062750" h="1062750">
                <a:moveTo>
                  <a:pt x="0" y="0"/>
                </a:moveTo>
                <a:lnTo>
                  <a:pt x="1062750" y="0"/>
                </a:lnTo>
                <a:lnTo>
                  <a:pt x="1062750" y="1062750"/>
                </a:lnTo>
                <a:lnTo>
                  <a:pt x="0" y="10627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8" name="Freeform 38"/>
          <p:cNvSpPr/>
          <p:nvPr/>
        </p:nvSpPr>
        <p:spPr>
          <a:xfrm>
            <a:off x="16326427" y="5249689"/>
            <a:ext cx="1326235" cy="1252502"/>
          </a:xfrm>
          <a:custGeom>
            <a:avLst/>
            <a:gdLst/>
            <a:ahLst/>
            <a:cxnLst/>
            <a:rect l="l" t="t" r="r" b="b"/>
            <a:pathLst>
              <a:path w="1326235" h="1252502">
                <a:moveTo>
                  <a:pt x="0" y="0"/>
                </a:moveTo>
                <a:lnTo>
                  <a:pt x="1326235" y="0"/>
                </a:lnTo>
                <a:lnTo>
                  <a:pt x="1326235" y="1252502"/>
                </a:lnTo>
                <a:lnTo>
                  <a:pt x="0" y="12525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9" name="Group 39"/>
          <p:cNvGrpSpPr/>
          <p:nvPr/>
        </p:nvGrpSpPr>
        <p:grpSpPr>
          <a:xfrm>
            <a:off x="12017526" y="3036188"/>
            <a:ext cx="3474600" cy="1920000"/>
            <a:chOff x="0" y="0"/>
            <a:chExt cx="4632800" cy="256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632833" cy="2559939"/>
            </a:xfrm>
            <a:custGeom>
              <a:avLst/>
              <a:gdLst/>
              <a:ahLst/>
              <a:cxnLst/>
              <a:rect l="l" t="t" r="r" b="b"/>
              <a:pathLst>
                <a:path w="4632833" h="2559939">
                  <a:moveTo>
                    <a:pt x="0" y="0"/>
                  </a:moveTo>
                  <a:lnTo>
                    <a:pt x="4632833" y="0"/>
                  </a:lnTo>
                  <a:lnTo>
                    <a:pt x="4632833" y="2559939"/>
                  </a:lnTo>
                  <a:lnTo>
                    <a:pt x="0" y="2559939"/>
                  </a:lnTo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1808601" y="2824913"/>
            <a:ext cx="3531750" cy="1977150"/>
            <a:chOff x="0" y="0"/>
            <a:chExt cx="4709000" cy="2636200"/>
          </a:xfrm>
        </p:grpSpPr>
        <p:sp>
          <p:nvSpPr>
            <p:cNvPr id="42" name="Freeform 42"/>
            <p:cNvSpPr/>
            <p:nvPr/>
          </p:nvSpPr>
          <p:spPr>
            <a:xfrm>
              <a:off x="38100" y="38100"/>
              <a:ext cx="4632833" cy="2559939"/>
            </a:xfrm>
            <a:custGeom>
              <a:avLst/>
              <a:gdLst/>
              <a:ahLst/>
              <a:cxnLst/>
              <a:rect l="l" t="t" r="r" b="b"/>
              <a:pathLst>
                <a:path w="4632833" h="2559939">
                  <a:moveTo>
                    <a:pt x="0" y="0"/>
                  </a:moveTo>
                  <a:lnTo>
                    <a:pt x="4632833" y="0"/>
                  </a:lnTo>
                  <a:lnTo>
                    <a:pt x="4632833" y="2559939"/>
                  </a:lnTo>
                  <a:lnTo>
                    <a:pt x="0" y="2559939"/>
                  </a:lnTo>
                </a:path>
              </a:pathLst>
            </a:custGeom>
            <a:solidFill>
              <a:srgbClr val="FCF6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38100" y="0"/>
              <a:ext cx="4670933" cy="2636139"/>
            </a:xfrm>
            <a:custGeom>
              <a:avLst/>
              <a:gdLst/>
              <a:ahLst/>
              <a:cxnLst/>
              <a:rect l="l" t="t" r="r" b="b"/>
              <a:pathLst>
                <a:path w="4670933" h="2636139">
                  <a:moveTo>
                    <a:pt x="0" y="0"/>
                  </a:moveTo>
                  <a:lnTo>
                    <a:pt x="4632833" y="0"/>
                  </a:lnTo>
                  <a:cubicBezTo>
                    <a:pt x="4653915" y="0"/>
                    <a:pt x="4670933" y="17018"/>
                    <a:pt x="4670933" y="38100"/>
                  </a:cubicBezTo>
                  <a:lnTo>
                    <a:pt x="4670933" y="2598039"/>
                  </a:lnTo>
                  <a:cubicBezTo>
                    <a:pt x="4670933" y="2619121"/>
                    <a:pt x="4653915" y="2636139"/>
                    <a:pt x="4632833" y="2636139"/>
                  </a:cubicBezTo>
                  <a:lnTo>
                    <a:pt x="0" y="2636139"/>
                  </a:lnTo>
                  <a:lnTo>
                    <a:pt x="0" y="2559939"/>
                  </a:lnTo>
                  <a:lnTo>
                    <a:pt x="4632833" y="2559939"/>
                  </a:lnTo>
                  <a:lnTo>
                    <a:pt x="4632833" y="2598039"/>
                  </a:lnTo>
                  <a:lnTo>
                    <a:pt x="4594733" y="2598039"/>
                  </a:lnTo>
                  <a:lnTo>
                    <a:pt x="4594733" y="38100"/>
                  </a:lnTo>
                  <a:lnTo>
                    <a:pt x="4632833" y="38100"/>
                  </a:lnTo>
                  <a:lnTo>
                    <a:pt x="463283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4" name="AutoShape 44"/>
          <p:cNvSpPr/>
          <p:nvPr/>
        </p:nvSpPr>
        <p:spPr>
          <a:xfrm rot="56023">
            <a:off x="11818618" y="3209363"/>
            <a:ext cx="3507016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5" name="Freeform 45"/>
          <p:cNvSpPr/>
          <p:nvPr/>
        </p:nvSpPr>
        <p:spPr>
          <a:xfrm>
            <a:off x="12211678" y="3458017"/>
            <a:ext cx="2741519" cy="1075250"/>
          </a:xfrm>
          <a:custGeom>
            <a:avLst/>
            <a:gdLst/>
            <a:ahLst/>
            <a:cxnLst/>
            <a:rect l="l" t="t" r="r" b="b"/>
            <a:pathLst>
              <a:path w="2741519" h="1075250">
                <a:moveTo>
                  <a:pt x="0" y="0"/>
                </a:moveTo>
                <a:lnTo>
                  <a:pt x="2741519" y="0"/>
                </a:lnTo>
                <a:lnTo>
                  <a:pt x="2741519" y="1075250"/>
                </a:lnTo>
                <a:lnTo>
                  <a:pt x="0" y="10752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6" name="Freeform 46"/>
          <p:cNvSpPr/>
          <p:nvPr/>
        </p:nvSpPr>
        <p:spPr>
          <a:xfrm>
            <a:off x="10094650" y="2132900"/>
            <a:ext cx="914416" cy="329180"/>
          </a:xfrm>
          <a:custGeom>
            <a:avLst/>
            <a:gdLst/>
            <a:ahLst/>
            <a:cxnLst/>
            <a:rect l="l" t="t" r="r" b="b"/>
            <a:pathLst>
              <a:path w="914416" h="329180">
                <a:moveTo>
                  <a:pt x="0" y="0"/>
                </a:moveTo>
                <a:lnTo>
                  <a:pt x="914416" y="0"/>
                </a:lnTo>
                <a:lnTo>
                  <a:pt x="914416" y="329180"/>
                </a:lnTo>
                <a:lnTo>
                  <a:pt x="0" y="32918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7" name="Freeform 47"/>
          <p:cNvSpPr/>
          <p:nvPr/>
        </p:nvSpPr>
        <p:spPr>
          <a:xfrm>
            <a:off x="10545514" y="1835620"/>
            <a:ext cx="914392" cy="114298"/>
          </a:xfrm>
          <a:custGeom>
            <a:avLst/>
            <a:gdLst/>
            <a:ahLst/>
            <a:cxnLst/>
            <a:rect l="l" t="t" r="r" b="b"/>
            <a:pathLst>
              <a:path w="914392" h="114298">
                <a:moveTo>
                  <a:pt x="0" y="0"/>
                </a:moveTo>
                <a:lnTo>
                  <a:pt x="914392" y="0"/>
                </a:lnTo>
                <a:lnTo>
                  <a:pt x="914392" y="114298"/>
                </a:lnTo>
                <a:lnTo>
                  <a:pt x="0" y="11429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8" name="Freeform 48"/>
          <p:cNvSpPr/>
          <p:nvPr/>
        </p:nvSpPr>
        <p:spPr>
          <a:xfrm>
            <a:off x="8321078" y="2089224"/>
            <a:ext cx="914414" cy="119272"/>
          </a:xfrm>
          <a:custGeom>
            <a:avLst/>
            <a:gdLst/>
            <a:ahLst/>
            <a:cxnLst/>
            <a:rect l="l" t="t" r="r" b="b"/>
            <a:pathLst>
              <a:path w="914414" h="119272">
                <a:moveTo>
                  <a:pt x="0" y="0"/>
                </a:moveTo>
                <a:lnTo>
                  <a:pt x="914414" y="0"/>
                </a:lnTo>
                <a:lnTo>
                  <a:pt x="914414" y="119272"/>
                </a:lnTo>
                <a:lnTo>
                  <a:pt x="0" y="11927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9" name="Freeform 49"/>
          <p:cNvSpPr/>
          <p:nvPr/>
        </p:nvSpPr>
        <p:spPr>
          <a:xfrm>
            <a:off x="16196388" y="911170"/>
            <a:ext cx="1322821" cy="1322821"/>
          </a:xfrm>
          <a:custGeom>
            <a:avLst/>
            <a:gdLst/>
            <a:ahLst/>
            <a:cxnLst/>
            <a:rect l="l" t="t" r="r" b="b"/>
            <a:pathLst>
              <a:path w="1322821" h="1322821">
                <a:moveTo>
                  <a:pt x="0" y="0"/>
                </a:moveTo>
                <a:lnTo>
                  <a:pt x="1322822" y="0"/>
                </a:lnTo>
                <a:lnTo>
                  <a:pt x="1322822" y="1322822"/>
                </a:lnTo>
                <a:lnTo>
                  <a:pt x="0" y="132282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0" name="TextBox 50"/>
          <p:cNvSpPr txBox="1"/>
          <p:nvPr/>
        </p:nvSpPr>
        <p:spPr>
          <a:xfrm>
            <a:off x="1519925" y="2952188"/>
            <a:ext cx="2899675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Tech Stack: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7D6BBFAD-C3EF-ACA5-D3D7-90A95924CD2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39608" y="2813856"/>
            <a:ext cx="6499646" cy="5833016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18222FDD-472E-7315-5BDE-9063312AC1E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2825" y="3760201"/>
            <a:ext cx="3784032" cy="25665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74" y="2063690"/>
            <a:ext cx="18653758" cy="8338230"/>
          </a:xfrm>
          <a:custGeom>
            <a:avLst/>
            <a:gdLst/>
            <a:ahLst/>
            <a:cxnLst/>
            <a:rect l="l" t="t" r="r" b="b"/>
            <a:pathLst>
              <a:path w="18653758" h="8338230">
                <a:moveTo>
                  <a:pt x="0" y="0"/>
                </a:moveTo>
                <a:lnTo>
                  <a:pt x="18653758" y="0"/>
                </a:lnTo>
                <a:lnTo>
                  <a:pt x="18653758" y="8338230"/>
                </a:lnTo>
                <a:lnTo>
                  <a:pt x="0" y="8338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24" r="-2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731400" y="731400"/>
            <a:ext cx="17191200" cy="9190200"/>
            <a:chOff x="0" y="0"/>
            <a:chExt cx="22921600" cy="12253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921595" cy="12253595"/>
            </a:xfrm>
            <a:custGeom>
              <a:avLst/>
              <a:gdLst/>
              <a:ahLst/>
              <a:cxnLst/>
              <a:rect l="l" t="t" r="r" b="b"/>
              <a:pathLst>
                <a:path w="22921595" h="12253595">
                  <a:moveTo>
                    <a:pt x="0" y="0"/>
                  </a:moveTo>
                  <a:lnTo>
                    <a:pt x="22921595" y="0"/>
                  </a:lnTo>
                  <a:lnTo>
                    <a:pt x="22921595" y="12253595"/>
                  </a:lnTo>
                  <a:lnTo>
                    <a:pt x="0" y="12253595"/>
                  </a:lnTo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9825" y="519825"/>
            <a:ext cx="17248350" cy="9247350"/>
            <a:chOff x="0" y="0"/>
            <a:chExt cx="22997800" cy="12329800"/>
          </a:xfrm>
        </p:grpSpPr>
        <p:sp>
          <p:nvSpPr>
            <p:cNvPr id="6" name="Freeform 6"/>
            <p:cNvSpPr/>
            <p:nvPr/>
          </p:nvSpPr>
          <p:spPr>
            <a:xfrm>
              <a:off x="38100" y="38100"/>
              <a:ext cx="22921595" cy="12253595"/>
            </a:xfrm>
            <a:custGeom>
              <a:avLst/>
              <a:gdLst/>
              <a:ahLst/>
              <a:cxnLst/>
              <a:rect l="l" t="t" r="r" b="b"/>
              <a:pathLst>
                <a:path w="22921595" h="12253595">
                  <a:moveTo>
                    <a:pt x="0" y="0"/>
                  </a:moveTo>
                  <a:lnTo>
                    <a:pt x="22921595" y="0"/>
                  </a:lnTo>
                  <a:lnTo>
                    <a:pt x="22921595" y="12253595"/>
                  </a:lnTo>
                  <a:lnTo>
                    <a:pt x="0" y="12253595"/>
                  </a:lnTo>
                </a:path>
              </a:pathLst>
            </a:custGeom>
            <a:solidFill>
              <a:srgbClr val="FCF6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38100" y="0"/>
              <a:ext cx="22959695" cy="12329795"/>
            </a:xfrm>
            <a:custGeom>
              <a:avLst/>
              <a:gdLst/>
              <a:ahLst/>
              <a:cxnLst/>
              <a:rect l="l" t="t" r="r" b="b"/>
              <a:pathLst>
                <a:path w="22959695" h="12329795">
                  <a:moveTo>
                    <a:pt x="0" y="0"/>
                  </a:moveTo>
                  <a:lnTo>
                    <a:pt x="22921595" y="0"/>
                  </a:lnTo>
                  <a:cubicBezTo>
                    <a:pt x="22942677" y="0"/>
                    <a:pt x="22959695" y="17018"/>
                    <a:pt x="22959695" y="38100"/>
                  </a:cubicBezTo>
                  <a:lnTo>
                    <a:pt x="22959695" y="12291695"/>
                  </a:lnTo>
                  <a:cubicBezTo>
                    <a:pt x="22959695" y="12312776"/>
                    <a:pt x="22942677" y="12329795"/>
                    <a:pt x="22921595" y="12329795"/>
                  </a:cubicBezTo>
                  <a:lnTo>
                    <a:pt x="0" y="12329795"/>
                  </a:lnTo>
                  <a:lnTo>
                    <a:pt x="0" y="12253595"/>
                  </a:lnTo>
                  <a:lnTo>
                    <a:pt x="22921595" y="12253595"/>
                  </a:lnTo>
                  <a:lnTo>
                    <a:pt x="22921595" y="12291695"/>
                  </a:lnTo>
                  <a:lnTo>
                    <a:pt x="22883495" y="12291695"/>
                  </a:lnTo>
                  <a:lnTo>
                    <a:pt x="22883495" y="38100"/>
                  </a:lnTo>
                  <a:lnTo>
                    <a:pt x="22921595" y="38100"/>
                  </a:lnTo>
                  <a:lnTo>
                    <a:pt x="22921595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AutoShape 8"/>
          <p:cNvSpPr/>
          <p:nvPr/>
        </p:nvSpPr>
        <p:spPr>
          <a:xfrm rot="11390">
            <a:off x="519778" y="1270293"/>
            <a:ext cx="17249045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 rot="2700000">
            <a:off x="17074388" y="904575"/>
            <a:ext cx="59842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/>
          <p:cNvSpPr/>
          <p:nvPr/>
        </p:nvSpPr>
        <p:spPr>
          <a:xfrm rot="2699999">
            <a:off x="17074388" y="904575"/>
            <a:ext cx="59842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1" name="Group 11"/>
          <p:cNvGrpSpPr/>
          <p:nvPr/>
        </p:nvGrpSpPr>
        <p:grpSpPr>
          <a:xfrm>
            <a:off x="16521825" y="702525"/>
            <a:ext cx="423150" cy="423150"/>
            <a:chOff x="0" y="0"/>
            <a:chExt cx="564200" cy="564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64261" cy="564261"/>
            </a:xfrm>
            <a:custGeom>
              <a:avLst/>
              <a:gdLst/>
              <a:ahLst/>
              <a:cxnLst/>
              <a:rect l="l" t="t" r="r" b="b"/>
              <a:pathLst>
                <a:path w="564261" h="564261">
                  <a:moveTo>
                    <a:pt x="38100" y="0"/>
                  </a:moveTo>
                  <a:lnTo>
                    <a:pt x="526161" y="0"/>
                  </a:lnTo>
                  <a:cubicBezTo>
                    <a:pt x="547243" y="0"/>
                    <a:pt x="564261" y="17018"/>
                    <a:pt x="564261" y="38100"/>
                  </a:cubicBezTo>
                  <a:lnTo>
                    <a:pt x="564261" y="526161"/>
                  </a:lnTo>
                  <a:cubicBezTo>
                    <a:pt x="564261" y="547243"/>
                    <a:pt x="547243" y="564261"/>
                    <a:pt x="526161" y="564261"/>
                  </a:cubicBezTo>
                  <a:lnTo>
                    <a:pt x="38100" y="564261"/>
                  </a:lnTo>
                  <a:cubicBezTo>
                    <a:pt x="17018" y="564261"/>
                    <a:pt x="0" y="547243"/>
                    <a:pt x="0" y="526161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526161"/>
                  </a:lnTo>
                  <a:lnTo>
                    <a:pt x="38100" y="526161"/>
                  </a:lnTo>
                  <a:lnTo>
                    <a:pt x="38100" y="488061"/>
                  </a:lnTo>
                  <a:lnTo>
                    <a:pt x="526161" y="488061"/>
                  </a:lnTo>
                  <a:lnTo>
                    <a:pt x="526161" y="526161"/>
                  </a:lnTo>
                  <a:lnTo>
                    <a:pt x="488061" y="526161"/>
                  </a:lnTo>
                  <a:lnTo>
                    <a:pt x="488061" y="38100"/>
                  </a:lnTo>
                  <a:lnTo>
                    <a:pt x="526161" y="38100"/>
                  </a:lnTo>
                  <a:lnTo>
                    <a:pt x="526161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AutoShape 13"/>
          <p:cNvSpPr/>
          <p:nvPr/>
        </p:nvSpPr>
        <p:spPr>
          <a:xfrm rot="404757">
            <a:off x="15819939" y="1087575"/>
            <a:ext cx="48651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1521675" y="1516375"/>
            <a:ext cx="1524495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Use Cases</a:t>
            </a:r>
          </a:p>
        </p:txBody>
      </p: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1447800" y="3200670"/>
          <a:ext cx="15392400" cy="5588000"/>
        </p:xfrm>
        <a:graphic>
          <a:graphicData uri="http://schemas.openxmlformats.org/drawingml/2006/table">
            <a:tbl>
              <a:tblPr/>
              <a:tblGrid>
                <a:gridCol w="5956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5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700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Student Decision Support</a:t>
                      </a:r>
                      <a:endParaRPr lang="en-US" sz="1100"/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6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Helps prospective students evaluate a college based on real peer feedback across parameters like faculty, infrastructure, and curriculum.</a:t>
                      </a:r>
                      <a:endParaRPr lang="en-US" sz="1100"/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College Administration Insights</a:t>
                      </a:r>
                      <a:endParaRPr lang="en-US" sz="1100"/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6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Enables institutions to identify areas of improvement using aggregated student sentiment and graphical analytics.</a:t>
                      </a:r>
                      <a:endParaRPr lang="en-US" sz="1100"/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00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Alumni Feedback Collection</a:t>
                      </a:r>
                      <a:endParaRPr lang="en-US" sz="1100"/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6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Collects and visualizes alumni reviews to guide current students and assist in long-term campus development.</a:t>
                      </a:r>
                      <a:endParaRPr lang="en-US" sz="1100"/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00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Trusted Peer Reviews for New Applicants</a:t>
                      </a:r>
                      <a:endParaRPr lang="en-US" sz="1100"/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6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Provides new applicants with authentic, crowd-sourced insights from current students to make better-informed enrollment decisions.</a:t>
                      </a:r>
                      <a:endParaRPr lang="en-US" sz="1100"/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Freeform 16"/>
          <p:cNvSpPr/>
          <p:nvPr/>
        </p:nvSpPr>
        <p:spPr>
          <a:xfrm>
            <a:off x="15015366" y="2288410"/>
            <a:ext cx="914416" cy="329180"/>
          </a:xfrm>
          <a:custGeom>
            <a:avLst/>
            <a:gdLst/>
            <a:ahLst/>
            <a:cxnLst/>
            <a:rect l="l" t="t" r="r" b="b"/>
            <a:pathLst>
              <a:path w="914416" h="329180">
                <a:moveTo>
                  <a:pt x="0" y="0"/>
                </a:moveTo>
                <a:lnTo>
                  <a:pt x="914416" y="0"/>
                </a:lnTo>
                <a:lnTo>
                  <a:pt x="914416" y="329180"/>
                </a:lnTo>
                <a:lnTo>
                  <a:pt x="0" y="3291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15943656" y="1986754"/>
            <a:ext cx="914392" cy="114298"/>
          </a:xfrm>
          <a:custGeom>
            <a:avLst/>
            <a:gdLst/>
            <a:ahLst/>
            <a:cxnLst/>
            <a:rect l="l" t="t" r="r" b="b"/>
            <a:pathLst>
              <a:path w="914392" h="114298">
                <a:moveTo>
                  <a:pt x="0" y="0"/>
                </a:moveTo>
                <a:lnTo>
                  <a:pt x="914392" y="0"/>
                </a:lnTo>
                <a:lnTo>
                  <a:pt x="914392" y="114298"/>
                </a:lnTo>
                <a:lnTo>
                  <a:pt x="0" y="1142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1439978" y="2137324"/>
            <a:ext cx="914414" cy="119272"/>
          </a:xfrm>
          <a:custGeom>
            <a:avLst/>
            <a:gdLst/>
            <a:ahLst/>
            <a:cxnLst/>
            <a:rect l="l" t="t" r="r" b="b"/>
            <a:pathLst>
              <a:path w="914414" h="119272">
                <a:moveTo>
                  <a:pt x="0" y="0"/>
                </a:moveTo>
                <a:lnTo>
                  <a:pt x="914414" y="0"/>
                </a:lnTo>
                <a:lnTo>
                  <a:pt x="914414" y="119272"/>
                </a:lnTo>
                <a:lnTo>
                  <a:pt x="0" y="1192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CF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774" y="2063690"/>
            <a:ext cx="18653758" cy="8338230"/>
          </a:xfrm>
          <a:custGeom>
            <a:avLst/>
            <a:gdLst/>
            <a:ahLst/>
            <a:cxnLst/>
            <a:rect l="l" t="t" r="r" b="b"/>
            <a:pathLst>
              <a:path w="18653758" h="8338230">
                <a:moveTo>
                  <a:pt x="0" y="0"/>
                </a:moveTo>
                <a:lnTo>
                  <a:pt x="18653758" y="0"/>
                </a:lnTo>
                <a:lnTo>
                  <a:pt x="18653758" y="8338230"/>
                </a:lnTo>
                <a:lnTo>
                  <a:pt x="0" y="8338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-24" r="-2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2011800" y="1252550"/>
            <a:ext cx="14630400" cy="8146800"/>
            <a:chOff x="0" y="0"/>
            <a:chExt cx="19507200" cy="1086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507200" cy="10862437"/>
            </a:xfrm>
            <a:custGeom>
              <a:avLst/>
              <a:gdLst/>
              <a:ahLst/>
              <a:cxnLst/>
              <a:rect l="l" t="t" r="r" b="b"/>
              <a:pathLst>
                <a:path w="19507200" h="10862437">
                  <a:moveTo>
                    <a:pt x="0" y="0"/>
                  </a:moveTo>
                  <a:lnTo>
                    <a:pt x="19507200" y="0"/>
                  </a:lnTo>
                  <a:lnTo>
                    <a:pt x="19507200" y="10862437"/>
                  </a:lnTo>
                  <a:lnTo>
                    <a:pt x="0" y="10862437"/>
                  </a:lnTo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00225" y="1041625"/>
            <a:ext cx="14687550" cy="8203950"/>
            <a:chOff x="0" y="0"/>
            <a:chExt cx="19583400" cy="10938600"/>
          </a:xfrm>
        </p:grpSpPr>
        <p:sp>
          <p:nvSpPr>
            <p:cNvPr id="6" name="Freeform 6"/>
            <p:cNvSpPr/>
            <p:nvPr/>
          </p:nvSpPr>
          <p:spPr>
            <a:xfrm>
              <a:off x="38100" y="38100"/>
              <a:ext cx="19507200" cy="10862437"/>
            </a:xfrm>
            <a:custGeom>
              <a:avLst/>
              <a:gdLst/>
              <a:ahLst/>
              <a:cxnLst/>
              <a:rect l="l" t="t" r="r" b="b"/>
              <a:pathLst>
                <a:path w="19507200" h="10862437">
                  <a:moveTo>
                    <a:pt x="0" y="0"/>
                  </a:moveTo>
                  <a:lnTo>
                    <a:pt x="19507200" y="0"/>
                  </a:lnTo>
                  <a:lnTo>
                    <a:pt x="19507200" y="10862437"/>
                  </a:lnTo>
                  <a:lnTo>
                    <a:pt x="0" y="10862437"/>
                  </a:lnTo>
                </a:path>
              </a:pathLst>
            </a:custGeom>
            <a:solidFill>
              <a:srgbClr val="FCF6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38100" y="0"/>
              <a:ext cx="19545300" cy="10938637"/>
            </a:xfrm>
            <a:custGeom>
              <a:avLst/>
              <a:gdLst/>
              <a:ahLst/>
              <a:cxnLst/>
              <a:rect l="l" t="t" r="r" b="b"/>
              <a:pathLst>
                <a:path w="19545300" h="10938637">
                  <a:moveTo>
                    <a:pt x="0" y="0"/>
                  </a:moveTo>
                  <a:lnTo>
                    <a:pt x="19507200" y="0"/>
                  </a:lnTo>
                  <a:cubicBezTo>
                    <a:pt x="19528282" y="0"/>
                    <a:pt x="19545300" y="17018"/>
                    <a:pt x="19545300" y="38100"/>
                  </a:cubicBezTo>
                  <a:lnTo>
                    <a:pt x="19545300" y="10900537"/>
                  </a:lnTo>
                  <a:cubicBezTo>
                    <a:pt x="19545300" y="10921619"/>
                    <a:pt x="19528282" y="10938637"/>
                    <a:pt x="19507200" y="10938637"/>
                  </a:cubicBezTo>
                  <a:lnTo>
                    <a:pt x="0" y="10938637"/>
                  </a:lnTo>
                  <a:lnTo>
                    <a:pt x="0" y="10862437"/>
                  </a:lnTo>
                  <a:lnTo>
                    <a:pt x="19507200" y="10862437"/>
                  </a:lnTo>
                  <a:lnTo>
                    <a:pt x="19507200" y="10900537"/>
                  </a:lnTo>
                  <a:lnTo>
                    <a:pt x="19469100" y="10900537"/>
                  </a:lnTo>
                  <a:lnTo>
                    <a:pt x="19469100" y="38100"/>
                  </a:lnTo>
                  <a:lnTo>
                    <a:pt x="19507200" y="38100"/>
                  </a:lnTo>
                  <a:lnTo>
                    <a:pt x="1950720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AutoShape 8"/>
          <p:cNvSpPr/>
          <p:nvPr/>
        </p:nvSpPr>
        <p:spPr>
          <a:xfrm rot="2700000">
            <a:off x="15793988" y="1426175"/>
            <a:ext cx="59842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 rot="2699999">
            <a:off x="15793988" y="1426175"/>
            <a:ext cx="59842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15241425" y="1224125"/>
            <a:ext cx="423150" cy="423150"/>
            <a:chOff x="0" y="0"/>
            <a:chExt cx="564200" cy="564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4261" cy="564261"/>
            </a:xfrm>
            <a:custGeom>
              <a:avLst/>
              <a:gdLst/>
              <a:ahLst/>
              <a:cxnLst/>
              <a:rect l="l" t="t" r="r" b="b"/>
              <a:pathLst>
                <a:path w="564261" h="564261">
                  <a:moveTo>
                    <a:pt x="38100" y="0"/>
                  </a:moveTo>
                  <a:lnTo>
                    <a:pt x="526161" y="0"/>
                  </a:lnTo>
                  <a:cubicBezTo>
                    <a:pt x="547243" y="0"/>
                    <a:pt x="564261" y="17018"/>
                    <a:pt x="564261" y="38100"/>
                  </a:cubicBezTo>
                  <a:lnTo>
                    <a:pt x="564261" y="526161"/>
                  </a:lnTo>
                  <a:cubicBezTo>
                    <a:pt x="564261" y="547243"/>
                    <a:pt x="547243" y="564261"/>
                    <a:pt x="526161" y="564261"/>
                  </a:cubicBezTo>
                  <a:lnTo>
                    <a:pt x="38100" y="564261"/>
                  </a:lnTo>
                  <a:cubicBezTo>
                    <a:pt x="17018" y="564261"/>
                    <a:pt x="0" y="547243"/>
                    <a:pt x="0" y="526161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526161"/>
                  </a:lnTo>
                  <a:lnTo>
                    <a:pt x="38100" y="526161"/>
                  </a:lnTo>
                  <a:lnTo>
                    <a:pt x="38100" y="488061"/>
                  </a:lnTo>
                  <a:lnTo>
                    <a:pt x="526161" y="488061"/>
                  </a:lnTo>
                  <a:lnTo>
                    <a:pt x="526161" y="526161"/>
                  </a:lnTo>
                  <a:lnTo>
                    <a:pt x="488061" y="526161"/>
                  </a:lnTo>
                  <a:lnTo>
                    <a:pt x="488061" y="38100"/>
                  </a:lnTo>
                  <a:lnTo>
                    <a:pt x="526161" y="38100"/>
                  </a:lnTo>
                  <a:lnTo>
                    <a:pt x="526161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AutoShape 12"/>
          <p:cNvSpPr/>
          <p:nvPr/>
        </p:nvSpPr>
        <p:spPr>
          <a:xfrm rot="404757">
            <a:off x="14539539" y="1609175"/>
            <a:ext cx="48651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AutoShape 13"/>
          <p:cNvSpPr/>
          <p:nvPr/>
        </p:nvSpPr>
        <p:spPr>
          <a:xfrm rot="13385">
            <a:off x="1803745" y="1791869"/>
            <a:ext cx="14678061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4663407" y="4292050"/>
            <a:ext cx="8961150" cy="167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Thanks!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28726" y="3040388"/>
            <a:ext cx="3474600" cy="1920000"/>
            <a:chOff x="0" y="0"/>
            <a:chExt cx="4632800" cy="256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632833" cy="2559939"/>
            </a:xfrm>
            <a:custGeom>
              <a:avLst/>
              <a:gdLst/>
              <a:ahLst/>
              <a:cxnLst/>
              <a:rect l="l" t="t" r="r" b="b"/>
              <a:pathLst>
                <a:path w="4632833" h="2559939">
                  <a:moveTo>
                    <a:pt x="0" y="0"/>
                  </a:moveTo>
                  <a:lnTo>
                    <a:pt x="4632833" y="0"/>
                  </a:lnTo>
                  <a:lnTo>
                    <a:pt x="4632833" y="2559939"/>
                  </a:lnTo>
                  <a:lnTo>
                    <a:pt x="0" y="2559939"/>
                  </a:lnTo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9801" y="2829113"/>
            <a:ext cx="3531750" cy="1977150"/>
            <a:chOff x="0" y="0"/>
            <a:chExt cx="4709000" cy="2636200"/>
          </a:xfrm>
        </p:grpSpPr>
        <p:sp>
          <p:nvSpPr>
            <p:cNvPr id="19" name="Freeform 19"/>
            <p:cNvSpPr/>
            <p:nvPr/>
          </p:nvSpPr>
          <p:spPr>
            <a:xfrm>
              <a:off x="38100" y="38100"/>
              <a:ext cx="4632833" cy="2559939"/>
            </a:xfrm>
            <a:custGeom>
              <a:avLst/>
              <a:gdLst/>
              <a:ahLst/>
              <a:cxnLst/>
              <a:rect l="l" t="t" r="r" b="b"/>
              <a:pathLst>
                <a:path w="4632833" h="2559939">
                  <a:moveTo>
                    <a:pt x="0" y="0"/>
                  </a:moveTo>
                  <a:lnTo>
                    <a:pt x="4632833" y="0"/>
                  </a:lnTo>
                  <a:lnTo>
                    <a:pt x="4632833" y="2559939"/>
                  </a:lnTo>
                  <a:lnTo>
                    <a:pt x="0" y="2559939"/>
                  </a:lnTo>
                </a:path>
              </a:pathLst>
            </a:custGeom>
            <a:solidFill>
              <a:srgbClr val="FCF6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38100" y="0"/>
              <a:ext cx="4670933" cy="2636139"/>
            </a:xfrm>
            <a:custGeom>
              <a:avLst/>
              <a:gdLst/>
              <a:ahLst/>
              <a:cxnLst/>
              <a:rect l="l" t="t" r="r" b="b"/>
              <a:pathLst>
                <a:path w="4670933" h="2636139">
                  <a:moveTo>
                    <a:pt x="0" y="0"/>
                  </a:moveTo>
                  <a:lnTo>
                    <a:pt x="4632833" y="0"/>
                  </a:lnTo>
                  <a:cubicBezTo>
                    <a:pt x="4653915" y="0"/>
                    <a:pt x="4670933" y="17018"/>
                    <a:pt x="4670933" y="38100"/>
                  </a:cubicBezTo>
                  <a:lnTo>
                    <a:pt x="4670933" y="2598039"/>
                  </a:lnTo>
                  <a:cubicBezTo>
                    <a:pt x="4670933" y="2619121"/>
                    <a:pt x="4653915" y="2636139"/>
                    <a:pt x="4632833" y="2636139"/>
                  </a:cubicBezTo>
                  <a:lnTo>
                    <a:pt x="0" y="2636139"/>
                  </a:lnTo>
                  <a:lnTo>
                    <a:pt x="0" y="2559939"/>
                  </a:lnTo>
                  <a:lnTo>
                    <a:pt x="4632833" y="2559939"/>
                  </a:lnTo>
                  <a:lnTo>
                    <a:pt x="4632833" y="2598039"/>
                  </a:lnTo>
                  <a:lnTo>
                    <a:pt x="4594733" y="2598039"/>
                  </a:lnTo>
                  <a:lnTo>
                    <a:pt x="4594733" y="38100"/>
                  </a:lnTo>
                  <a:lnTo>
                    <a:pt x="4632833" y="38100"/>
                  </a:lnTo>
                  <a:lnTo>
                    <a:pt x="463283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AutoShape 21"/>
          <p:cNvSpPr/>
          <p:nvPr/>
        </p:nvSpPr>
        <p:spPr>
          <a:xfrm rot="56023">
            <a:off x="529818" y="3213563"/>
            <a:ext cx="3507016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>
            <a:off x="922878" y="3462217"/>
            <a:ext cx="2741519" cy="1075250"/>
          </a:xfrm>
          <a:custGeom>
            <a:avLst/>
            <a:gdLst/>
            <a:ahLst/>
            <a:cxnLst/>
            <a:rect l="l" t="t" r="r" b="b"/>
            <a:pathLst>
              <a:path w="2741519" h="1075250">
                <a:moveTo>
                  <a:pt x="0" y="0"/>
                </a:moveTo>
                <a:lnTo>
                  <a:pt x="2741519" y="0"/>
                </a:lnTo>
                <a:lnTo>
                  <a:pt x="2741519" y="1075250"/>
                </a:lnTo>
                <a:lnTo>
                  <a:pt x="0" y="1075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720826" y="5509288"/>
            <a:ext cx="3474600" cy="1920000"/>
            <a:chOff x="0" y="0"/>
            <a:chExt cx="4632800" cy="256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632833" cy="2559939"/>
            </a:xfrm>
            <a:custGeom>
              <a:avLst/>
              <a:gdLst/>
              <a:ahLst/>
              <a:cxnLst/>
              <a:rect l="l" t="t" r="r" b="b"/>
              <a:pathLst>
                <a:path w="4632833" h="2559939">
                  <a:moveTo>
                    <a:pt x="0" y="0"/>
                  </a:moveTo>
                  <a:lnTo>
                    <a:pt x="4632833" y="0"/>
                  </a:lnTo>
                  <a:lnTo>
                    <a:pt x="4632833" y="2559939"/>
                  </a:lnTo>
                  <a:lnTo>
                    <a:pt x="0" y="2559939"/>
                  </a:lnTo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20293" y="5298013"/>
            <a:ext cx="3531750" cy="1977150"/>
            <a:chOff x="0" y="0"/>
            <a:chExt cx="4709000" cy="2636200"/>
          </a:xfrm>
        </p:grpSpPr>
        <p:sp>
          <p:nvSpPr>
            <p:cNvPr id="26" name="Freeform 26"/>
            <p:cNvSpPr/>
            <p:nvPr/>
          </p:nvSpPr>
          <p:spPr>
            <a:xfrm>
              <a:off x="38100" y="38100"/>
              <a:ext cx="4632833" cy="2559939"/>
            </a:xfrm>
            <a:custGeom>
              <a:avLst/>
              <a:gdLst/>
              <a:ahLst/>
              <a:cxnLst/>
              <a:rect l="l" t="t" r="r" b="b"/>
              <a:pathLst>
                <a:path w="4632833" h="2559939">
                  <a:moveTo>
                    <a:pt x="0" y="0"/>
                  </a:moveTo>
                  <a:lnTo>
                    <a:pt x="4632833" y="0"/>
                  </a:lnTo>
                  <a:lnTo>
                    <a:pt x="4632833" y="2559939"/>
                  </a:lnTo>
                  <a:lnTo>
                    <a:pt x="0" y="2559939"/>
                  </a:lnTo>
                </a:path>
              </a:pathLst>
            </a:custGeom>
            <a:solidFill>
              <a:srgbClr val="FCF6E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38100" y="0"/>
              <a:ext cx="4670933" cy="2636139"/>
            </a:xfrm>
            <a:custGeom>
              <a:avLst/>
              <a:gdLst/>
              <a:ahLst/>
              <a:cxnLst/>
              <a:rect l="l" t="t" r="r" b="b"/>
              <a:pathLst>
                <a:path w="4670933" h="2636139">
                  <a:moveTo>
                    <a:pt x="0" y="0"/>
                  </a:moveTo>
                  <a:lnTo>
                    <a:pt x="4632833" y="0"/>
                  </a:lnTo>
                  <a:cubicBezTo>
                    <a:pt x="4653915" y="0"/>
                    <a:pt x="4670933" y="17018"/>
                    <a:pt x="4670933" y="38100"/>
                  </a:cubicBezTo>
                  <a:lnTo>
                    <a:pt x="4670933" y="2598039"/>
                  </a:lnTo>
                  <a:cubicBezTo>
                    <a:pt x="4670933" y="2619121"/>
                    <a:pt x="4653915" y="2636139"/>
                    <a:pt x="4632833" y="2636139"/>
                  </a:cubicBezTo>
                  <a:lnTo>
                    <a:pt x="0" y="2636139"/>
                  </a:lnTo>
                  <a:lnTo>
                    <a:pt x="0" y="2559939"/>
                  </a:lnTo>
                  <a:lnTo>
                    <a:pt x="4632833" y="2559939"/>
                  </a:lnTo>
                  <a:lnTo>
                    <a:pt x="4632833" y="2598039"/>
                  </a:lnTo>
                  <a:lnTo>
                    <a:pt x="4594733" y="2598039"/>
                  </a:lnTo>
                  <a:lnTo>
                    <a:pt x="4594733" y="38100"/>
                  </a:lnTo>
                  <a:lnTo>
                    <a:pt x="4632833" y="38100"/>
                  </a:lnTo>
                  <a:lnTo>
                    <a:pt x="463283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8" name="AutoShape 28"/>
          <p:cNvSpPr/>
          <p:nvPr/>
        </p:nvSpPr>
        <p:spPr>
          <a:xfrm rot="56023">
            <a:off x="521918" y="5682463"/>
            <a:ext cx="3507016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9" name="AutoShape 29"/>
          <p:cNvSpPr/>
          <p:nvPr/>
        </p:nvSpPr>
        <p:spPr>
          <a:xfrm rot="56042">
            <a:off x="519614" y="6460825"/>
            <a:ext cx="3505816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0" name="Freeform 30"/>
          <p:cNvSpPr/>
          <p:nvPr/>
        </p:nvSpPr>
        <p:spPr>
          <a:xfrm>
            <a:off x="1644251" y="5903139"/>
            <a:ext cx="1256544" cy="1134422"/>
          </a:xfrm>
          <a:custGeom>
            <a:avLst/>
            <a:gdLst/>
            <a:ahLst/>
            <a:cxnLst/>
            <a:rect l="l" t="t" r="r" b="b"/>
            <a:pathLst>
              <a:path w="1256544" h="1134422">
                <a:moveTo>
                  <a:pt x="0" y="0"/>
                </a:moveTo>
                <a:lnTo>
                  <a:pt x="1256544" y="0"/>
                </a:lnTo>
                <a:lnTo>
                  <a:pt x="1256544" y="1134422"/>
                </a:lnTo>
                <a:lnTo>
                  <a:pt x="0" y="1134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1" name="Freeform 31"/>
          <p:cNvSpPr/>
          <p:nvPr/>
        </p:nvSpPr>
        <p:spPr>
          <a:xfrm>
            <a:off x="1803193" y="6083413"/>
            <a:ext cx="954080" cy="937622"/>
          </a:xfrm>
          <a:custGeom>
            <a:avLst/>
            <a:gdLst/>
            <a:ahLst/>
            <a:cxnLst/>
            <a:rect l="l" t="t" r="r" b="b"/>
            <a:pathLst>
              <a:path w="954080" h="937622">
                <a:moveTo>
                  <a:pt x="0" y="0"/>
                </a:moveTo>
                <a:lnTo>
                  <a:pt x="954080" y="0"/>
                </a:lnTo>
                <a:lnTo>
                  <a:pt x="954080" y="937622"/>
                </a:lnTo>
                <a:lnTo>
                  <a:pt x="0" y="9376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2" name="Freeform 32"/>
          <p:cNvSpPr/>
          <p:nvPr/>
        </p:nvSpPr>
        <p:spPr>
          <a:xfrm>
            <a:off x="15855902" y="4160066"/>
            <a:ext cx="1883682" cy="5578514"/>
          </a:xfrm>
          <a:custGeom>
            <a:avLst/>
            <a:gdLst/>
            <a:ahLst/>
            <a:cxnLst/>
            <a:rect l="l" t="t" r="r" b="b"/>
            <a:pathLst>
              <a:path w="1883682" h="5578514">
                <a:moveTo>
                  <a:pt x="0" y="0"/>
                </a:moveTo>
                <a:lnTo>
                  <a:pt x="1883682" y="0"/>
                </a:lnTo>
                <a:lnTo>
                  <a:pt x="1883682" y="5578514"/>
                </a:lnTo>
                <a:lnTo>
                  <a:pt x="0" y="55785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Freeform 33"/>
          <p:cNvSpPr/>
          <p:nvPr/>
        </p:nvSpPr>
        <p:spPr>
          <a:xfrm>
            <a:off x="14282918" y="3771900"/>
            <a:ext cx="1206990" cy="2743192"/>
          </a:xfrm>
          <a:custGeom>
            <a:avLst/>
            <a:gdLst/>
            <a:ahLst/>
            <a:cxnLst/>
            <a:rect l="l" t="t" r="r" b="b"/>
            <a:pathLst>
              <a:path w="1206990" h="2743192">
                <a:moveTo>
                  <a:pt x="0" y="0"/>
                </a:moveTo>
                <a:lnTo>
                  <a:pt x="1206990" y="0"/>
                </a:lnTo>
                <a:lnTo>
                  <a:pt x="1206990" y="2743192"/>
                </a:lnTo>
                <a:lnTo>
                  <a:pt x="0" y="27431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262</Words>
  <Application>Microsoft Office PowerPoint</Application>
  <PresentationFormat>Custom</PresentationFormat>
  <Paragraphs>65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Canva Sans Medium</vt:lpstr>
      <vt:lpstr>Arimo Bold</vt:lpstr>
      <vt:lpstr>Arial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Soft Colors UI Design for Agencies _ by Slidesgo.pptx</dc:title>
  <dc:creator>Utkarsh</dc:creator>
  <cp:lastModifiedBy>Utkarsh Arora</cp:lastModifiedBy>
  <cp:revision>3</cp:revision>
  <dcterms:created xsi:type="dcterms:W3CDTF">2006-08-16T00:00:00Z</dcterms:created>
  <dcterms:modified xsi:type="dcterms:W3CDTF">2025-05-20T07:36:10Z</dcterms:modified>
  <dc:identifier>DAGn6wujimc</dc:identifier>
</cp:coreProperties>
</file>